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9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7" r:id="rId2"/>
    <p:sldId id="276" r:id="rId3"/>
    <p:sldId id="256" r:id="rId4"/>
    <p:sldId id="259" r:id="rId5"/>
    <p:sldId id="261" r:id="rId6"/>
    <p:sldId id="274" r:id="rId7"/>
    <p:sldId id="275" r:id="rId8"/>
  </p:sldIdLst>
  <p:sldSz cx="10160000" cy="5715000"/>
  <p:notesSz cx="10160000" cy="5715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06" autoAdjust="0"/>
    <p:restoredTop sz="94660"/>
  </p:normalViewPr>
  <p:slideViewPr>
    <p:cSldViewPr>
      <p:cViewPr varScale="1">
        <p:scale>
          <a:sx n="90" d="100"/>
          <a:sy n="90" d="100"/>
        </p:scale>
        <p:origin x="250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2000" y="1771650"/>
            <a:ext cx="8636000" cy="1200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24000" y="3200400"/>
            <a:ext cx="7112000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31A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31A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6193" y="2424610"/>
            <a:ext cx="4441657" cy="314243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785"/>
            <a:ext cx="10160000" cy="57052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8000" y="1314450"/>
            <a:ext cx="4419600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32400" y="1314450"/>
            <a:ext cx="4419600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785"/>
            <a:ext cx="10160000" cy="57052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640" y="178307"/>
            <a:ext cx="9464040" cy="906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3108" y="1312164"/>
            <a:ext cx="4479925" cy="1726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31A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54400" y="5314950"/>
            <a:ext cx="325120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8000" y="5314950"/>
            <a:ext cx="233680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792553" y="5457952"/>
            <a:ext cx="257175" cy="195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3189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spc="-155" dirty="0"/>
              <a:t>‹#›</a:t>
            </a:fld>
            <a:endParaRPr spc="-15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mailto:rddm-22@yande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"/>
            <a:ext cx="10160000" cy="571627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9640" y="178307"/>
            <a:ext cx="9464040" cy="830997"/>
          </a:xfrm>
        </p:spPr>
        <p:txBody>
          <a:bodyPr/>
          <a:lstStyle/>
          <a:p>
            <a:pPr algn="ctr"/>
            <a:r>
              <a:rPr lang="ru-RU" sz="1800" b="0" dirty="0">
                <a:solidFill>
                  <a:schemeClr val="tx1"/>
                </a:solidFill>
              </a:rPr>
              <a:t>Муниципальное  бюджетное общеобразовательное учреждение </a:t>
            </a:r>
            <a:br>
              <a:rPr lang="ru-RU" sz="1800" b="0" dirty="0">
                <a:solidFill>
                  <a:schemeClr val="tx1"/>
                </a:solidFill>
              </a:rPr>
            </a:br>
            <a:r>
              <a:rPr lang="ru-RU" sz="1800" b="0" dirty="0">
                <a:solidFill>
                  <a:schemeClr val="tx1"/>
                </a:solidFill>
              </a:rPr>
              <a:t>«Средняя общеобразовательная школа № 7 </a:t>
            </a:r>
            <a:r>
              <a:rPr lang="ru-RU" sz="1800" b="0" dirty="0" err="1">
                <a:solidFill>
                  <a:schemeClr val="tx1"/>
                </a:solidFill>
              </a:rPr>
              <a:t>г.Азнакаево</a:t>
            </a:r>
            <a:r>
              <a:rPr lang="ru-RU" sz="1800" b="0" dirty="0">
                <a:solidFill>
                  <a:schemeClr val="tx1"/>
                </a:solidFill>
              </a:rPr>
              <a:t>»</a:t>
            </a:r>
            <a:br>
              <a:rPr lang="ru-RU" sz="1800" b="0" dirty="0">
                <a:solidFill>
                  <a:schemeClr val="tx1"/>
                </a:solidFill>
              </a:rPr>
            </a:br>
            <a:r>
              <a:rPr lang="ru-RU" sz="1800" b="0" dirty="0">
                <a:solidFill>
                  <a:schemeClr val="tx1"/>
                </a:solidFill>
              </a:rPr>
              <a:t> </a:t>
            </a:r>
            <a:r>
              <a:rPr lang="ru-RU" sz="1800" b="0" dirty="0" err="1">
                <a:solidFill>
                  <a:schemeClr val="tx1"/>
                </a:solidFill>
              </a:rPr>
              <a:t>Азнакаевского</a:t>
            </a:r>
            <a:r>
              <a:rPr lang="ru-RU" sz="1800" b="0" dirty="0">
                <a:solidFill>
                  <a:schemeClr val="tx1"/>
                </a:solidFill>
              </a:rPr>
              <a:t> муниципального района Республики Татарстан </a:t>
            </a:r>
          </a:p>
        </p:txBody>
      </p:sp>
    </p:spTree>
    <p:extLst>
      <p:ext uri="{BB962C8B-B14F-4D97-AF65-F5344CB8AC3E}">
        <p14:creationId xmlns:p14="http://schemas.microsoft.com/office/powerpoint/2010/main" val="328707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56200" y="1409700"/>
            <a:ext cx="4902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Давайте знакомиться)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70400" y="3314700"/>
            <a:ext cx="5080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● Занимаюсь волейболом</a:t>
            </a:r>
          </a:p>
          <a:p>
            <a:r>
              <a:rPr lang="ru-RU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● Учусь в 9 классе</a:t>
            </a:r>
          </a:p>
          <a:p>
            <a:r>
              <a:rPr lang="ru-RU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● Председатель РДДМ</a:t>
            </a:r>
          </a:p>
          <a:p>
            <a:r>
              <a:rPr lang="ru-RU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● Была на различных форумах</a:t>
            </a:r>
          </a:p>
          <a:p>
            <a:r>
              <a:rPr lang="ru-RU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● Просто люблю жить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56200" y="2628900"/>
            <a:ext cx="36279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Главные факты обо мне: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149644"/>
            <a:ext cx="3328762" cy="859322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45202" y="2085381"/>
            <a:ext cx="5287560" cy="830997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C00000"/>
                </a:solidFill>
              </a:rPr>
              <a:t>Меня зовут </a:t>
            </a:r>
            <a:r>
              <a:rPr lang="ru-RU" b="1" dirty="0" err="1">
                <a:solidFill>
                  <a:srgbClr val="C00000"/>
                </a:solidFill>
              </a:rPr>
              <a:t>Гумарова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Алия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Я являюсь председателем Движения Первых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школы № 7 </a:t>
            </a:r>
            <a:r>
              <a:rPr lang="ru-RU" b="1" dirty="0" err="1">
                <a:solidFill>
                  <a:srgbClr val="C00000"/>
                </a:solidFill>
              </a:rPr>
              <a:t>г.Азнакаево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33"/>
            <a:ext cx="4318000" cy="575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915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8303" y="2373883"/>
            <a:ext cx="4343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31A0"/>
                </a:solidFill>
                <a:latin typeface="Cambria"/>
                <a:cs typeface="Cambria"/>
              </a:rPr>
              <a:t>ЧТО</a:t>
            </a:r>
            <a:r>
              <a:rPr sz="3600" spc="170" dirty="0">
                <a:solidFill>
                  <a:srgbClr val="0031A0"/>
                </a:solidFill>
                <a:latin typeface="Cambria"/>
                <a:cs typeface="Cambria"/>
              </a:rPr>
              <a:t> </a:t>
            </a:r>
            <a:r>
              <a:rPr sz="3600" spc="60" dirty="0">
                <a:solidFill>
                  <a:srgbClr val="0031A0"/>
                </a:solidFill>
                <a:latin typeface="Cambria"/>
                <a:cs typeface="Cambria"/>
              </a:rPr>
              <a:t>ТАКОЕ</a:t>
            </a:r>
            <a:r>
              <a:rPr sz="3600" spc="170" dirty="0">
                <a:solidFill>
                  <a:srgbClr val="0031A0"/>
                </a:solidFill>
                <a:latin typeface="Cambria"/>
                <a:cs typeface="Cambria"/>
              </a:rPr>
              <a:t> </a:t>
            </a:r>
            <a:r>
              <a:rPr sz="3600" spc="165" dirty="0">
                <a:solidFill>
                  <a:srgbClr val="0031A0"/>
                </a:solidFill>
                <a:latin typeface="Cambria"/>
                <a:cs typeface="Cambria"/>
              </a:rPr>
              <a:t>РДДМ?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2929" y="0"/>
            <a:ext cx="4497070" cy="1496695"/>
          </a:xfrm>
          <a:custGeom>
            <a:avLst/>
            <a:gdLst/>
            <a:ahLst/>
            <a:cxnLst/>
            <a:rect l="l" t="t" r="r" b="b"/>
            <a:pathLst>
              <a:path w="4497070" h="1496695">
                <a:moveTo>
                  <a:pt x="4496562" y="0"/>
                </a:moveTo>
                <a:lnTo>
                  <a:pt x="0" y="0"/>
                </a:lnTo>
                <a:lnTo>
                  <a:pt x="1292987" y="1132332"/>
                </a:lnTo>
                <a:lnTo>
                  <a:pt x="1330990" y="1164488"/>
                </a:lnTo>
                <a:lnTo>
                  <a:pt x="1369893" y="1195218"/>
                </a:lnTo>
                <a:lnTo>
                  <a:pt x="1409658" y="1224512"/>
                </a:lnTo>
                <a:lnTo>
                  <a:pt x="1450242" y="1252362"/>
                </a:lnTo>
                <a:lnTo>
                  <a:pt x="1491608" y="1278756"/>
                </a:lnTo>
                <a:lnTo>
                  <a:pt x="1533716" y="1303690"/>
                </a:lnTo>
                <a:lnTo>
                  <a:pt x="1576527" y="1327151"/>
                </a:lnTo>
                <a:lnTo>
                  <a:pt x="1620000" y="1349132"/>
                </a:lnTo>
                <a:lnTo>
                  <a:pt x="1664097" y="1369623"/>
                </a:lnTo>
                <a:lnTo>
                  <a:pt x="1708779" y="1388617"/>
                </a:lnTo>
                <a:lnTo>
                  <a:pt x="1754007" y="1406103"/>
                </a:lnTo>
                <a:lnTo>
                  <a:pt x="1799738" y="1422073"/>
                </a:lnTo>
                <a:lnTo>
                  <a:pt x="1845936" y="1436519"/>
                </a:lnTo>
                <a:lnTo>
                  <a:pt x="1892562" y="1449431"/>
                </a:lnTo>
                <a:lnTo>
                  <a:pt x="1939574" y="1460800"/>
                </a:lnTo>
                <a:lnTo>
                  <a:pt x="1986935" y="1470619"/>
                </a:lnTo>
                <a:lnTo>
                  <a:pt x="2034604" y="1478875"/>
                </a:lnTo>
                <a:lnTo>
                  <a:pt x="2082542" y="1485563"/>
                </a:lnTo>
                <a:lnTo>
                  <a:pt x="2130712" y="1490673"/>
                </a:lnTo>
                <a:lnTo>
                  <a:pt x="2179069" y="1494196"/>
                </a:lnTo>
                <a:lnTo>
                  <a:pt x="2227579" y="1496123"/>
                </a:lnTo>
                <a:lnTo>
                  <a:pt x="2276200" y="1496446"/>
                </a:lnTo>
                <a:lnTo>
                  <a:pt x="2324893" y="1495154"/>
                </a:lnTo>
                <a:lnTo>
                  <a:pt x="2373619" y="1492238"/>
                </a:lnTo>
                <a:lnTo>
                  <a:pt x="2422339" y="1487693"/>
                </a:lnTo>
                <a:lnTo>
                  <a:pt x="2471012" y="1481507"/>
                </a:lnTo>
                <a:lnTo>
                  <a:pt x="2519601" y="1473671"/>
                </a:lnTo>
                <a:lnTo>
                  <a:pt x="2568064" y="1464176"/>
                </a:lnTo>
                <a:lnTo>
                  <a:pt x="2616363" y="1453015"/>
                </a:lnTo>
                <a:lnTo>
                  <a:pt x="2664460" y="1440179"/>
                </a:lnTo>
                <a:lnTo>
                  <a:pt x="4496562" y="918083"/>
                </a:lnTo>
                <a:lnTo>
                  <a:pt x="4496562" y="0"/>
                </a:lnTo>
                <a:close/>
              </a:path>
            </a:pathLst>
          </a:custGeom>
          <a:solidFill>
            <a:srgbClr val="4446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26279"/>
            <a:ext cx="4405630" cy="1188720"/>
          </a:xfrm>
          <a:custGeom>
            <a:avLst/>
            <a:gdLst/>
            <a:ahLst/>
            <a:cxnLst/>
            <a:rect l="l" t="t" r="r" b="b"/>
            <a:pathLst>
              <a:path w="4405630" h="1188720">
                <a:moveTo>
                  <a:pt x="3689522" y="0"/>
                </a:moveTo>
                <a:lnTo>
                  <a:pt x="3642659" y="1597"/>
                </a:lnTo>
                <a:lnTo>
                  <a:pt x="3595574" y="6204"/>
                </a:lnTo>
                <a:lnTo>
                  <a:pt x="3548399" y="13921"/>
                </a:lnTo>
                <a:lnTo>
                  <a:pt x="3501263" y="24853"/>
                </a:lnTo>
                <a:lnTo>
                  <a:pt x="705864" y="771613"/>
                </a:lnTo>
                <a:lnTo>
                  <a:pt x="655485" y="785908"/>
                </a:lnTo>
                <a:lnTo>
                  <a:pt x="606070" y="801610"/>
                </a:lnTo>
                <a:lnTo>
                  <a:pt x="557648" y="818694"/>
                </a:lnTo>
                <a:lnTo>
                  <a:pt x="510249" y="837134"/>
                </a:lnTo>
                <a:lnTo>
                  <a:pt x="463898" y="856904"/>
                </a:lnTo>
                <a:lnTo>
                  <a:pt x="418627" y="877977"/>
                </a:lnTo>
                <a:lnTo>
                  <a:pt x="374462" y="900327"/>
                </a:lnTo>
                <a:lnTo>
                  <a:pt x="331434" y="923928"/>
                </a:lnTo>
                <a:lnTo>
                  <a:pt x="289571" y="948754"/>
                </a:lnTo>
                <a:lnTo>
                  <a:pt x="248899" y="974777"/>
                </a:lnTo>
                <a:lnTo>
                  <a:pt x="209450" y="1001973"/>
                </a:lnTo>
                <a:lnTo>
                  <a:pt x="171249" y="1030315"/>
                </a:lnTo>
                <a:lnTo>
                  <a:pt x="134329" y="1059778"/>
                </a:lnTo>
                <a:lnTo>
                  <a:pt x="98714" y="1090334"/>
                </a:lnTo>
                <a:lnTo>
                  <a:pt x="64436" y="1121957"/>
                </a:lnTo>
                <a:lnTo>
                  <a:pt x="31521" y="1154620"/>
                </a:lnTo>
                <a:lnTo>
                  <a:pt x="0" y="1188299"/>
                </a:lnTo>
                <a:lnTo>
                  <a:pt x="4264914" y="1188299"/>
                </a:lnTo>
                <a:lnTo>
                  <a:pt x="4389628" y="718527"/>
                </a:lnTo>
                <a:lnTo>
                  <a:pt x="4398534" y="677745"/>
                </a:lnTo>
                <a:lnTo>
                  <a:pt x="4403665" y="637195"/>
                </a:lnTo>
                <a:lnTo>
                  <a:pt x="4405152" y="596983"/>
                </a:lnTo>
                <a:lnTo>
                  <a:pt x="4403124" y="557209"/>
                </a:lnTo>
                <a:lnTo>
                  <a:pt x="4397715" y="517976"/>
                </a:lnTo>
                <a:lnTo>
                  <a:pt x="4389056" y="479390"/>
                </a:lnTo>
                <a:lnTo>
                  <a:pt x="4377278" y="441551"/>
                </a:lnTo>
                <a:lnTo>
                  <a:pt x="4362513" y="404561"/>
                </a:lnTo>
                <a:lnTo>
                  <a:pt x="4344893" y="368525"/>
                </a:lnTo>
                <a:lnTo>
                  <a:pt x="4324549" y="333545"/>
                </a:lnTo>
                <a:lnTo>
                  <a:pt x="4301614" y="299723"/>
                </a:lnTo>
                <a:lnTo>
                  <a:pt x="4276217" y="267162"/>
                </a:lnTo>
                <a:lnTo>
                  <a:pt x="4248491" y="235965"/>
                </a:lnTo>
                <a:lnTo>
                  <a:pt x="4218569" y="206236"/>
                </a:lnTo>
                <a:lnTo>
                  <a:pt x="4186580" y="178075"/>
                </a:lnTo>
                <a:lnTo>
                  <a:pt x="4152659" y="151588"/>
                </a:lnTo>
                <a:lnTo>
                  <a:pt x="4116934" y="126876"/>
                </a:lnTo>
                <a:lnTo>
                  <a:pt x="4079539" y="104042"/>
                </a:lnTo>
                <a:lnTo>
                  <a:pt x="4040605" y="83188"/>
                </a:lnTo>
                <a:lnTo>
                  <a:pt x="4000265" y="64418"/>
                </a:lnTo>
                <a:lnTo>
                  <a:pt x="3958648" y="47835"/>
                </a:lnTo>
                <a:lnTo>
                  <a:pt x="3915886" y="33540"/>
                </a:lnTo>
                <a:lnTo>
                  <a:pt x="3872111" y="21636"/>
                </a:lnTo>
                <a:lnTo>
                  <a:pt x="3827457" y="12229"/>
                </a:lnTo>
                <a:lnTo>
                  <a:pt x="3782052" y="5418"/>
                </a:lnTo>
                <a:lnTo>
                  <a:pt x="3736031" y="1307"/>
                </a:lnTo>
                <a:lnTo>
                  <a:pt x="3689522" y="0"/>
                </a:lnTo>
                <a:close/>
              </a:path>
            </a:pathLst>
          </a:custGeom>
          <a:solidFill>
            <a:srgbClr val="E6352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-7631" t="-7916" r="15189" b="49499"/>
          <a:stretch/>
        </p:blipFill>
        <p:spPr>
          <a:xfrm>
            <a:off x="6527801" y="3599530"/>
            <a:ext cx="3657600" cy="2115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0" y="114300"/>
            <a:ext cx="3641265" cy="9403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160000" cy="57072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739" rIns="0" bIns="0" rtlCol="0">
            <a:spAutoFit/>
          </a:bodyPr>
          <a:lstStyle/>
          <a:p>
            <a:pPr marL="1439545">
              <a:lnSpc>
                <a:spcPct val="100000"/>
              </a:lnSpc>
              <a:spcBef>
                <a:spcPts val="100"/>
              </a:spcBef>
            </a:pPr>
            <a:r>
              <a:rPr dirty="0"/>
              <a:t>Цель</a:t>
            </a:r>
            <a:r>
              <a:rPr spc="-90" dirty="0"/>
              <a:t> </a:t>
            </a:r>
            <a:r>
              <a:rPr dirty="0"/>
              <a:t>и</a:t>
            </a:r>
            <a:r>
              <a:rPr spc="-80" dirty="0"/>
              <a:t> </a:t>
            </a:r>
            <a:r>
              <a:rPr dirty="0"/>
              <a:t>задачи</a:t>
            </a:r>
            <a:r>
              <a:rPr spc="-80" dirty="0"/>
              <a:t> </a:t>
            </a:r>
            <a:r>
              <a:rPr spc="-10" dirty="0"/>
              <a:t>Движения</a:t>
            </a:r>
          </a:p>
        </p:txBody>
      </p:sp>
      <p:sp>
        <p:nvSpPr>
          <p:cNvPr id="4" name="object 4"/>
          <p:cNvSpPr/>
          <p:nvPr/>
        </p:nvSpPr>
        <p:spPr>
          <a:xfrm>
            <a:off x="179681" y="1406928"/>
            <a:ext cx="4304030" cy="2901315"/>
          </a:xfrm>
          <a:custGeom>
            <a:avLst/>
            <a:gdLst/>
            <a:ahLst/>
            <a:cxnLst/>
            <a:rect l="l" t="t" r="r" b="b"/>
            <a:pathLst>
              <a:path w="4304030" h="2901315">
                <a:moveTo>
                  <a:pt x="3820230" y="0"/>
                </a:moveTo>
                <a:lnTo>
                  <a:pt x="483533" y="0"/>
                </a:lnTo>
                <a:lnTo>
                  <a:pt x="436965" y="2213"/>
                </a:lnTo>
                <a:lnTo>
                  <a:pt x="391650" y="8718"/>
                </a:lnTo>
                <a:lnTo>
                  <a:pt x="347790" y="19313"/>
                </a:lnTo>
                <a:lnTo>
                  <a:pt x="305588" y="33794"/>
                </a:lnTo>
                <a:lnTo>
                  <a:pt x="265246" y="51959"/>
                </a:lnTo>
                <a:lnTo>
                  <a:pt x="226966" y="73606"/>
                </a:lnTo>
                <a:lnTo>
                  <a:pt x="190953" y="98531"/>
                </a:lnTo>
                <a:lnTo>
                  <a:pt x="157407" y="126532"/>
                </a:lnTo>
                <a:lnTo>
                  <a:pt x="126532" y="157407"/>
                </a:lnTo>
                <a:lnTo>
                  <a:pt x="98531" y="190953"/>
                </a:lnTo>
                <a:lnTo>
                  <a:pt x="73606" y="226966"/>
                </a:lnTo>
                <a:lnTo>
                  <a:pt x="51959" y="265246"/>
                </a:lnTo>
                <a:lnTo>
                  <a:pt x="33794" y="305588"/>
                </a:lnTo>
                <a:lnTo>
                  <a:pt x="19313" y="347790"/>
                </a:lnTo>
                <a:lnTo>
                  <a:pt x="8718" y="391650"/>
                </a:lnTo>
                <a:lnTo>
                  <a:pt x="2213" y="436965"/>
                </a:lnTo>
                <a:lnTo>
                  <a:pt x="0" y="483533"/>
                </a:lnTo>
                <a:lnTo>
                  <a:pt x="0" y="2417607"/>
                </a:lnTo>
                <a:lnTo>
                  <a:pt x="2213" y="2464175"/>
                </a:lnTo>
                <a:lnTo>
                  <a:pt x="8718" y="2509490"/>
                </a:lnTo>
                <a:lnTo>
                  <a:pt x="19313" y="2553350"/>
                </a:lnTo>
                <a:lnTo>
                  <a:pt x="33794" y="2595553"/>
                </a:lnTo>
                <a:lnTo>
                  <a:pt x="51959" y="2635895"/>
                </a:lnTo>
                <a:lnTo>
                  <a:pt x="73606" y="2674175"/>
                </a:lnTo>
                <a:lnTo>
                  <a:pt x="98531" y="2710188"/>
                </a:lnTo>
                <a:lnTo>
                  <a:pt x="126532" y="2743734"/>
                </a:lnTo>
                <a:lnTo>
                  <a:pt x="157407" y="2774609"/>
                </a:lnTo>
                <a:lnTo>
                  <a:pt x="190953" y="2802610"/>
                </a:lnTo>
                <a:lnTo>
                  <a:pt x="226966" y="2827535"/>
                </a:lnTo>
                <a:lnTo>
                  <a:pt x="265246" y="2849182"/>
                </a:lnTo>
                <a:lnTo>
                  <a:pt x="305588" y="2867347"/>
                </a:lnTo>
                <a:lnTo>
                  <a:pt x="347790" y="2881828"/>
                </a:lnTo>
                <a:lnTo>
                  <a:pt x="391650" y="2892423"/>
                </a:lnTo>
                <a:lnTo>
                  <a:pt x="436965" y="2898928"/>
                </a:lnTo>
                <a:lnTo>
                  <a:pt x="483533" y="2901142"/>
                </a:lnTo>
                <a:lnTo>
                  <a:pt x="3820230" y="2901142"/>
                </a:lnTo>
                <a:lnTo>
                  <a:pt x="3866798" y="2898928"/>
                </a:lnTo>
                <a:lnTo>
                  <a:pt x="3912113" y="2892423"/>
                </a:lnTo>
                <a:lnTo>
                  <a:pt x="3955973" y="2881828"/>
                </a:lnTo>
                <a:lnTo>
                  <a:pt x="3998176" y="2867347"/>
                </a:lnTo>
                <a:lnTo>
                  <a:pt x="4038518" y="2849182"/>
                </a:lnTo>
                <a:lnTo>
                  <a:pt x="4076797" y="2827535"/>
                </a:lnTo>
                <a:lnTo>
                  <a:pt x="4112811" y="2802610"/>
                </a:lnTo>
                <a:lnTo>
                  <a:pt x="4146356" y="2774609"/>
                </a:lnTo>
                <a:lnTo>
                  <a:pt x="4177231" y="2743734"/>
                </a:lnTo>
                <a:lnTo>
                  <a:pt x="4205232" y="2710188"/>
                </a:lnTo>
                <a:lnTo>
                  <a:pt x="4230158" y="2674175"/>
                </a:lnTo>
                <a:lnTo>
                  <a:pt x="4251804" y="2635895"/>
                </a:lnTo>
                <a:lnTo>
                  <a:pt x="4269969" y="2595553"/>
                </a:lnTo>
                <a:lnTo>
                  <a:pt x="4284451" y="2553350"/>
                </a:lnTo>
                <a:lnTo>
                  <a:pt x="4295045" y="2509490"/>
                </a:lnTo>
                <a:lnTo>
                  <a:pt x="4301550" y="2464175"/>
                </a:lnTo>
                <a:lnTo>
                  <a:pt x="4303764" y="2417607"/>
                </a:lnTo>
                <a:lnTo>
                  <a:pt x="4303764" y="483533"/>
                </a:lnTo>
                <a:lnTo>
                  <a:pt x="4301550" y="436965"/>
                </a:lnTo>
                <a:lnTo>
                  <a:pt x="4295045" y="391650"/>
                </a:lnTo>
                <a:lnTo>
                  <a:pt x="4284451" y="347790"/>
                </a:lnTo>
                <a:lnTo>
                  <a:pt x="4269969" y="305588"/>
                </a:lnTo>
                <a:lnTo>
                  <a:pt x="4251804" y="265246"/>
                </a:lnTo>
                <a:lnTo>
                  <a:pt x="4230158" y="226966"/>
                </a:lnTo>
                <a:lnTo>
                  <a:pt x="4205232" y="190953"/>
                </a:lnTo>
                <a:lnTo>
                  <a:pt x="4177231" y="157407"/>
                </a:lnTo>
                <a:lnTo>
                  <a:pt x="4146356" y="126532"/>
                </a:lnTo>
                <a:lnTo>
                  <a:pt x="4112811" y="98531"/>
                </a:lnTo>
                <a:lnTo>
                  <a:pt x="4076797" y="73606"/>
                </a:lnTo>
                <a:lnTo>
                  <a:pt x="4038518" y="51959"/>
                </a:lnTo>
                <a:lnTo>
                  <a:pt x="3998176" y="33794"/>
                </a:lnTo>
                <a:lnTo>
                  <a:pt x="3955973" y="19313"/>
                </a:lnTo>
                <a:lnTo>
                  <a:pt x="3912113" y="8718"/>
                </a:lnTo>
                <a:lnTo>
                  <a:pt x="3866798" y="2213"/>
                </a:lnTo>
                <a:lnTo>
                  <a:pt x="38202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0043" y="1758188"/>
            <a:ext cx="3808095" cy="166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5614">
              <a:lnSpc>
                <a:spcPts val="1415"/>
              </a:lnSpc>
              <a:spcBef>
                <a:spcPts val="100"/>
              </a:spcBef>
            </a:pP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Цель</a:t>
            </a:r>
            <a:endParaRPr sz="1200">
              <a:latin typeface="Trebuchet MS"/>
              <a:cs typeface="Trebuchet MS"/>
            </a:endParaRPr>
          </a:p>
          <a:p>
            <a:pPr marL="297815" indent="-285115">
              <a:lnSpc>
                <a:spcPts val="1415"/>
              </a:lnSpc>
              <a:buFont typeface="Arial MT"/>
              <a:buChar char="•"/>
              <a:tabLst>
                <a:tab pos="297815" algn="l"/>
              </a:tabLst>
            </a:pP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Подготовка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детей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молодежи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к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полноценной</a:t>
            </a:r>
            <a:endParaRPr sz="1200">
              <a:latin typeface="Trebuchet MS"/>
              <a:cs typeface="Trebuchet MS"/>
            </a:endParaRPr>
          </a:p>
          <a:p>
            <a:pPr marL="298450" marR="5080">
              <a:lnSpc>
                <a:spcPct val="99400"/>
              </a:lnSpc>
              <a:spcBef>
                <a:spcPts val="80"/>
              </a:spcBef>
            </a:pP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жизни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50" dirty="0">
                <a:solidFill>
                  <a:srgbClr val="0031A0"/>
                </a:solidFill>
                <a:latin typeface="Trebuchet MS"/>
                <a:cs typeface="Trebuchet MS"/>
              </a:rPr>
              <a:t>в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обществе,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включая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формирование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их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мировоззрения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на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основе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традиционных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российских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духовных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нравственных 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ценностей,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а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также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развитие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у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детей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и 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молодежи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общественно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значимой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творческой 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активности,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высоких</a:t>
            </a:r>
            <a:r>
              <a:rPr sz="1200" b="1" spc="-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нравственных</a:t>
            </a:r>
            <a:r>
              <a:rPr sz="1200" b="1" spc="-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качеств,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любви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уважения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к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Отечеству.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1417" y="3585464"/>
            <a:ext cx="3021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31A0"/>
                </a:solidFill>
                <a:latin typeface="Trebuchet MS"/>
                <a:cs typeface="Trebuchet MS"/>
              </a:rPr>
              <a:t>Статья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55" dirty="0">
                <a:solidFill>
                  <a:srgbClr val="0031A0"/>
                </a:solidFill>
                <a:latin typeface="Trebuchet MS"/>
                <a:cs typeface="Trebuchet MS"/>
              </a:rPr>
              <a:t>2,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25" dirty="0">
                <a:solidFill>
                  <a:srgbClr val="0031A0"/>
                </a:solidFill>
                <a:latin typeface="Trebuchet MS"/>
                <a:cs typeface="Trebuchet MS"/>
              </a:rPr>
              <a:t>пункт</a:t>
            </a:r>
            <a:r>
              <a:rPr sz="9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125" dirty="0">
                <a:solidFill>
                  <a:srgbClr val="0031A0"/>
                </a:solidFill>
                <a:latin typeface="Trebuchet MS"/>
                <a:cs typeface="Trebuchet MS"/>
              </a:rPr>
              <a:t>1,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пп</a:t>
            </a:r>
            <a:r>
              <a:rPr sz="9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4</a:t>
            </a:r>
            <a:r>
              <a:rPr sz="9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10" dirty="0">
                <a:solidFill>
                  <a:srgbClr val="0031A0"/>
                </a:solidFill>
                <a:latin typeface="Trebuchet MS"/>
                <a:cs typeface="Trebuchet MS"/>
              </a:rPr>
              <a:t>Федерального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закона</a:t>
            </a:r>
            <a:r>
              <a:rPr sz="9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140" dirty="0">
                <a:solidFill>
                  <a:srgbClr val="0031A0"/>
                </a:solidFill>
                <a:latin typeface="Trebuchet MS"/>
                <a:cs typeface="Trebuchet MS"/>
              </a:rPr>
              <a:t>№</a:t>
            </a:r>
            <a:r>
              <a:rPr sz="9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50" dirty="0">
                <a:solidFill>
                  <a:srgbClr val="0031A0"/>
                </a:solidFill>
                <a:latin typeface="Trebuchet MS"/>
                <a:cs typeface="Trebuchet MS"/>
              </a:rPr>
              <a:t>261-</a:t>
            </a:r>
            <a:r>
              <a:rPr sz="900" b="1" spc="25" dirty="0">
                <a:solidFill>
                  <a:srgbClr val="0031A0"/>
                </a:solidFill>
                <a:latin typeface="Trebuchet MS"/>
                <a:cs typeface="Trebuchet MS"/>
              </a:rPr>
              <a:t>ФЗ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98432" y="1281619"/>
            <a:ext cx="3366770" cy="3381375"/>
          </a:xfrm>
          <a:custGeom>
            <a:avLst/>
            <a:gdLst/>
            <a:ahLst/>
            <a:cxnLst/>
            <a:rect l="l" t="t" r="r" b="b"/>
            <a:pathLst>
              <a:path w="3366770" h="3381375">
                <a:moveTo>
                  <a:pt x="2401329" y="0"/>
                </a:moveTo>
                <a:lnTo>
                  <a:pt x="965037" y="0"/>
                </a:lnTo>
                <a:lnTo>
                  <a:pt x="916872" y="1181"/>
                </a:lnTo>
                <a:lnTo>
                  <a:pt x="869318" y="4687"/>
                </a:lnTo>
                <a:lnTo>
                  <a:pt x="822431" y="10463"/>
                </a:lnTo>
                <a:lnTo>
                  <a:pt x="776265" y="18454"/>
                </a:lnTo>
                <a:lnTo>
                  <a:pt x="730877" y="28604"/>
                </a:lnTo>
                <a:lnTo>
                  <a:pt x="686321" y="40858"/>
                </a:lnTo>
                <a:lnTo>
                  <a:pt x="642653" y="55161"/>
                </a:lnTo>
                <a:lnTo>
                  <a:pt x="599928" y="71458"/>
                </a:lnTo>
                <a:lnTo>
                  <a:pt x="558201" y="89692"/>
                </a:lnTo>
                <a:lnTo>
                  <a:pt x="517528" y="109810"/>
                </a:lnTo>
                <a:lnTo>
                  <a:pt x="477964" y="131755"/>
                </a:lnTo>
                <a:lnTo>
                  <a:pt x="439564" y="155473"/>
                </a:lnTo>
                <a:lnTo>
                  <a:pt x="402383" y="180908"/>
                </a:lnTo>
                <a:lnTo>
                  <a:pt x="366477" y="208004"/>
                </a:lnTo>
                <a:lnTo>
                  <a:pt x="331901" y="236707"/>
                </a:lnTo>
                <a:lnTo>
                  <a:pt x="298711" y="266961"/>
                </a:lnTo>
                <a:lnTo>
                  <a:pt x="266961" y="298711"/>
                </a:lnTo>
                <a:lnTo>
                  <a:pt x="236707" y="331901"/>
                </a:lnTo>
                <a:lnTo>
                  <a:pt x="208004" y="366477"/>
                </a:lnTo>
                <a:lnTo>
                  <a:pt x="180908" y="402383"/>
                </a:lnTo>
                <a:lnTo>
                  <a:pt x="155473" y="439564"/>
                </a:lnTo>
                <a:lnTo>
                  <a:pt x="131755" y="477964"/>
                </a:lnTo>
                <a:lnTo>
                  <a:pt x="109810" y="517528"/>
                </a:lnTo>
                <a:lnTo>
                  <a:pt x="89692" y="558201"/>
                </a:lnTo>
                <a:lnTo>
                  <a:pt x="71458" y="599928"/>
                </a:lnTo>
                <a:lnTo>
                  <a:pt x="55161" y="642653"/>
                </a:lnTo>
                <a:lnTo>
                  <a:pt x="40858" y="686321"/>
                </a:lnTo>
                <a:lnTo>
                  <a:pt x="28604" y="730877"/>
                </a:lnTo>
                <a:lnTo>
                  <a:pt x="18454" y="776265"/>
                </a:lnTo>
                <a:lnTo>
                  <a:pt x="10463" y="822431"/>
                </a:lnTo>
                <a:lnTo>
                  <a:pt x="4687" y="869318"/>
                </a:lnTo>
                <a:lnTo>
                  <a:pt x="1181" y="916872"/>
                </a:lnTo>
                <a:lnTo>
                  <a:pt x="0" y="965037"/>
                </a:lnTo>
                <a:lnTo>
                  <a:pt x="0" y="2415960"/>
                </a:lnTo>
                <a:lnTo>
                  <a:pt x="1181" y="2464125"/>
                </a:lnTo>
                <a:lnTo>
                  <a:pt x="4687" y="2511679"/>
                </a:lnTo>
                <a:lnTo>
                  <a:pt x="10463" y="2558566"/>
                </a:lnTo>
                <a:lnTo>
                  <a:pt x="18454" y="2604732"/>
                </a:lnTo>
                <a:lnTo>
                  <a:pt x="28604" y="2650120"/>
                </a:lnTo>
                <a:lnTo>
                  <a:pt x="40858" y="2694676"/>
                </a:lnTo>
                <a:lnTo>
                  <a:pt x="55161" y="2738344"/>
                </a:lnTo>
                <a:lnTo>
                  <a:pt x="71458" y="2781069"/>
                </a:lnTo>
                <a:lnTo>
                  <a:pt x="89692" y="2822796"/>
                </a:lnTo>
                <a:lnTo>
                  <a:pt x="109810" y="2863469"/>
                </a:lnTo>
                <a:lnTo>
                  <a:pt x="131755" y="2903033"/>
                </a:lnTo>
                <a:lnTo>
                  <a:pt x="155473" y="2941433"/>
                </a:lnTo>
                <a:lnTo>
                  <a:pt x="180908" y="2978614"/>
                </a:lnTo>
                <a:lnTo>
                  <a:pt x="208004" y="3014520"/>
                </a:lnTo>
                <a:lnTo>
                  <a:pt x="236707" y="3049096"/>
                </a:lnTo>
                <a:lnTo>
                  <a:pt x="266961" y="3082286"/>
                </a:lnTo>
                <a:lnTo>
                  <a:pt x="298711" y="3114036"/>
                </a:lnTo>
                <a:lnTo>
                  <a:pt x="331901" y="3144291"/>
                </a:lnTo>
                <a:lnTo>
                  <a:pt x="366477" y="3172993"/>
                </a:lnTo>
                <a:lnTo>
                  <a:pt x="402383" y="3200090"/>
                </a:lnTo>
                <a:lnTo>
                  <a:pt x="439564" y="3225525"/>
                </a:lnTo>
                <a:lnTo>
                  <a:pt x="477964" y="3249242"/>
                </a:lnTo>
                <a:lnTo>
                  <a:pt x="517528" y="3271187"/>
                </a:lnTo>
                <a:lnTo>
                  <a:pt x="558201" y="3291305"/>
                </a:lnTo>
                <a:lnTo>
                  <a:pt x="599928" y="3309540"/>
                </a:lnTo>
                <a:lnTo>
                  <a:pt x="642653" y="3325836"/>
                </a:lnTo>
                <a:lnTo>
                  <a:pt x="686321" y="3340139"/>
                </a:lnTo>
                <a:lnTo>
                  <a:pt x="730877" y="3352394"/>
                </a:lnTo>
                <a:lnTo>
                  <a:pt x="776265" y="3362544"/>
                </a:lnTo>
                <a:lnTo>
                  <a:pt x="822431" y="3370535"/>
                </a:lnTo>
                <a:lnTo>
                  <a:pt x="869318" y="3376311"/>
                </a:lnTo>
                <a:lnTo>
                  <a:pt x="916872" y="3379817"/>
                </a:lnTo>
                <a:lnTo>
                  <a:pt x="965037" y="3380998"/>
                </a:lnTo>
                <a:lnTo>
                  <a:pt x="2401329" y="3380998"/>
                </a:lnTo>
                <a:lnTo>
                  <a:pt x="2449495" y="3379817"/>
                </a:lnTo>
                <a:lnTo>
                  <a:pt x="2497048" y="3376311"/>
                </a:lnTo>
                <a:lnTo>
                  <a:pt x="2543936" y="3370535"/>
                </a:lnTo>
                <a:lnTo>
                  <a:pt x="2590101" y="3362544"/>
                </a:lnTo>
                <a:lnTo>
                  <a:pt x="2635489" y="3352394"/>
                </a:lnTo>
                <a:lnTo>
                  <a:pt x="2680045" y="3340139"/>
                </a:lnTo>
                <a:lnTo>
                  <a:pt x="2723713" y="3325836"/>
                </a:lnTo>
                <a:lnTo>
                  <a:pt x="2766438" y="3309540"/>
                </a:lnTo>
                <a:lnTo>
                  <a:pt x="2808165" y="3291305"/>
                </a:lnTo>
                <a:lnTo>
                  <a:pt x="2848839" y="3271187"/>
                </a:lnTo>
                <a:lnTo>
                  <a:pt x="2888403" y="3249242"/>
                </a:lnTo>
                <a:lnTo>
                  <a:pt x="2926803" y="3225525"/>
                </a:lnTo>
                <a:lnTo>
                  <a:pt x="2963984" y="3200090"/>
                </a:lnTo>
                <a:lnTo>
                  <a:pt x="2999890" y="3172993"/>
                </a:lnTo>
                <a:lnTo>
                  <a:pt x="3034466" y="3144291"/>
                </a:lnTo>
                <a:lnTo>
                  <a:pt x="3067656" y="3114036"/>
                </a:lnTo>
                <a:lnTo>
                  <a:pt x="3099406" y="3082286"/>
                </a:lnTo>
                <a:lnTo>
                  <a:pt x="3129660" y="3049096"/>
                </a:lnTo>
                <a:lnTo>
                  <a:pt x="3158363" y="3014520"/>
                </a:lnTo>
                <a:lnTo>
                  <a:pt x="3185460" y="2978614"/>
                </a:lnTo>
                <a:lnTo>
                  <a:pt x="3210894" y="2941433"/>
                </a:lnTo>
                <a:lnTo>
                  <a:pt x="3234612" y="2903033"/>
                </a:lnTo>
                <a:lnTo>
                  <a:pt x="3256557" y="2863469"/>
                </a:lnTo>
                <a:lnTo>
                  <a:pt x="3276675" y="2822796"/>
                </a:lnTo>
                <a:lnTo>
                  <a:pt x="3294910" y="2781069"/>
                </a:lnTo>
                <a:lnTo>
                  <a:pt x="3311206" y="2738344"/>
                </a:lnTo>
                <a:lnTo>
                  <a:pt x="3325509" y="2694676"/>
                </a:lnTo>
                <a:lnTo>
                  <a:pt x="3337764" y="2650120"/>
                </a:lnTo>
                <a:lnTo>
                  <a:pt x="3347914" y="2604732"/>
                </a:lnTo>
                <a:lnTo>
                  <a:pt x="3355905" y="2558566"/>
                </a:lnTo>
                <a:lnTo>
                  <a:pt x="3361681" y="2511679"/>
                </a:lnTo>
                <a:lnTo>
                  <a:pt x="3365187" y="2464125"/>
                </a:lnTo>
                <a:lnTo>
                  <a:pt x="3366368" y="2415960"/>
                </a:lnTo>
                <a:lnTo>
                  <a:pt x="3366368" y="965037"/>
                </a:lnTo>
                <a:lnTo>
                  <a:pt x="3365187" y="916872"/>
                </a:lnTo>
                <a:lnTo>
                  <a:pt x="3361681" y="869318"/>
                </a:lnTo>
                <a:lnTo>
                  <a:pt x="3355905" y="822431"/>
                </a:lnTo>
                <a:lnTo>
                  <a:pt x="3347914" y="776265"/>
                </a:lnTo>
                <a:lnTo>
                  <a:pt x="3337764" y="730877"/>
                </a:lnTo>
                <a:lnTo>
                  <a:pt x="3325509" y="686321"/>
                </a:lnTo>
                <a:lnTo>
                  <a:pt x="3311206" y="642653"/>
                </a:lnTo>
                <a:lnTo>
                  <a:pt x="3294910" y="599928"/>
                </a:lnTo>
                <a:lnTo>
                  <a:pt x="3276675" y="558201"/>
                </a:lnTo>
                <a:lnTo>
                  <a:pt x="3256557" y="517528"/>
                </a:lnTo>
                <a:lnTo>
                  <a:pt x="3234612" y="477964"/>
                </a:lnTo>
                <a:lnTo>
                  <a:pt x="3210894" y="439564"/>
                </a:lnTo>
                <a:lnTo>
                  <a:pt x="3185460" y="402383"/>
                </a:lnTo>
                <a:lnTo>
                  <a:pt x="3158363" y="366477"/>
                </a:lnTo>
                <a:lnTo>
                  <a:pt x="3129660" y="331901"/>
                </a:lnTo>
                <a:lnTo>
                  <a:pt x="3099406" y="298711"/>
                </a:lnTo>
                <a:lnTo>
                  <a:pt x="3067656" y="266961"/>
                </a:lnTo>
                <a:lnTo>
                  <a:pt x="3034466" y="236707"/>
                </a:lnTo>
                <a:lnTo>
                  <a:pt x="2999890" y="208004"/>
                </a:lnTo>
                <a:lnTo>
                  <a:pt x="2963984" y="180908"/>
                </a:lnTo>
                <a:lnTo>
                  <a:pt x="2926803" y="155473"/>
                </a:lnTo>
                <a:lnTo>
                  <a:pt x="2888403" y="131755"/>
                </a:lnTo>
                <a:lnTo>
                  <a:pt x="2848839" y="109810"/>
                </a:lnTo>
                <a:lnTo>
                  <a:pt x="2808165" y="89692"/>
                </a:lnTo>
                <a:lnTo>
                  <a:pt x="2766438" y="71458"/>
                </a:lnTo>
                <a:lnTo>
                  <a:pt x="2723713" y="55161"/>
                </a:lnTo>
                <a:lnTo>
                  <a:pt x="2680045" y="40858"/>
                </a:lnTo>
                <a:lnTo>
                  <a:pt x="2635489" y="28604"/>
                </a:lnTo>
                <a:lnTo>
                  <a:pt x="2590101" y="18454"/>
                </a:lnTo>
                <a:lnTo>
                  <a:pt x="2543936" y="10463"/>
                </a:lnTo>
                <a:lnTo>
                  <a:pt x="2497048" y="4687"/>
                </a:lnTo>
                <a:lnTo>
                  <a:pt x="2449495" y="1181"/>
                </a:lnTo>
                <a:lnTo>
                  <a:pt x="24013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59821" y="1346708"/>
            <a:ext cx="2425700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0450">
              <a:lnSpc>
                <a:spcPts val="1415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Задачи</a:t>
            </a:r>
            <a:endParaRPr sz="1200">
              <a:latin typeface="Trebuchet MS"/>
              <a:cs typeface="Trebuchet MS"/>
            </a:endParaRPr>
          </a:p>
          <a:p>
            <a:pPr marL="184785" indent="-172085">
              <a:lnSpc>
                <a:spcPts val="1415"/>
              </a:lnSpc>
              <a:buFont typeface="Arial MT"/>
              <a:buChar char="•"/>
              <a:tabLst>
                <a:tab pos="184785" algn="l"/>
              </a:tabLst>
            </a:pP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Содействие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проведению</a:t>
            </a:r>
            <a:endParaRPr sz="1200">
              <a:latin typeface="Trebuchet MS"/>
              <a:cs typeface="Trebuchet MS"/>
            </a:endParaRPr>
          </a:p>
          <a:p>
            <a:pPr marL="184150">
              <a:lnSpc>
                <a:spcPts val="1415"/>
              </a:lnSpc>
              <a:spcBef>
                <a:spcPts val="70"/>
              </a:spcBef>
            </a:pP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государственной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 политики</a:t>
            </a:r>
            <a:endParaRPr sz="1200">
              <a:latin typeface="Trebuchet MS"/>
              <a:cs typeface="Trebuchet MS"/>
            </a:endParaRPr>
          </a:p>
          <a:p>
            <a:pPr marL="184150">
              <a:lnSpc>
                <a:spcPts val="1415"/>
              </a:lnSpc>
            </a:pPr>
            <a:r>
              <a:rPr sz="1200" b="1" spc="50" dirty="0">
                <a:solidFill>
                  <a:srgbClr val="0031A0"/>
                </a:solidFill>
                <a:latin typeface="Trebuchet MS"/>
                <a:cs typeface="Trebuchet MS"/>
              </a:rPr>
              <a:t>в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интересах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детей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молодежи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59821" y="2261108"/>
            <a:ext cx="2582545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marR="5080" indent="-171450">
              <a:lnSpc>
                <a:spcPct val="99400"/>
              </a:lnSpc>
              <a:spcBef>
                <a:spcPts val="105"/>
              </a:spcBef>
              <a:buFont typeface="Arial MT"/>
              <a:buChar char="•"/>
              <a:tabLst>
                <a:tab pos="184150" algn="l"/>
              </a:tabLst>
            </a:pP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Содействие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воспитанию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детей, </a:t>
            </a:r>
            <a:r>
              <a:rPr sz="1200" b="1" spc="-65" dirty="0">
                <a:solidFill>
                  <a:srgbClr val="0031A0"/>
                </a:solidFill>
                <a:latin typeface="Trebuchet MS"/>
                <a:cs typeface="Trebuchet MS"/>
              </a:rPr>
              <a:t>их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профессиональной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ориентации,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организации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досуга 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детей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молодежи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59821" y="3175507"/>
            <a:ext cx="2571750" cy="754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marR="5080" indent="-171450">
              <a:lnSpc>
                <a:spcPct val="99400"/>
              </a:lnSpc>
              <a:spcBef>
                <a:spcPts val="105"/>
              </a:spcBef>
              <a:buFont typeface="Arial MT"/>
              <a:buChar char="•"/>
              <a:tabLst>
                <a:tab pos="184150" algn="l"/>
              </a:tabLst>
            </a:pP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Создание</a:t>
            </a:r>
            <a:r>
              <a:rPr sz="1200" b="1" spc="-5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равных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возможностей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для всестороннего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развития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и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самореализации</a:t>
            </a:r>
            <a:r>
              <a:rPr sz="1200" b="1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детей</a:t>
            </a:r>
            <a:r>
              <a:rPr sz="1200" b="1" spc="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и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молодежи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98021" y="4088383"/>
            <a:ext cx="1805939" cy="302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67945">
              <a:lnSpc>
                <a:spcPct val="102200"/>
              </a:lnSpc>
              <a:spcBef>
                <a:spcPts val="75"/>
              </a:spcBef>
            </a:pPr>
            <a:r>
              <a:rPr sz="900" b="1" spc="-10" dirty="0">
                <a:solidFill>
                  <a:srgbClr val="0031A0"/>
                </a:solidFill>
                <a:latin typeface="Trebuchet MS"/>
                <a:cs typeface="Trebuchet MS"/>
              </a:rPr>
              <a:t>Статья</a:t>
            </a:r>
            <a:r>
              <a:rPr sz="9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55" dirty="0">
                <a:solidFill>
                  <a:srgbClr val="0031A0"/>
                </a:solidFill>
                <a:latin typeface="Trebuchet MS"/>
                <a:cs typeface="Trebuchet MS"/>
              </a:rPr>
              <a:t>2,</a:t>
            </a:r>
            <a:r>
              <a:rPr sz="9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25" dirty="0">
                <a:solidFill>
                  <a:srgbClr val="0031A0"/>
                </a:solidFill>
                <a:latin typeface="Trebuchet MS"/>
                <a:cs typeface="Trebuchet MS"/>
              </a:rPr>
              <a:t>пункт</a:t>
            </a:r>
            <a:r>
              <a:rPr sz="900" b="1" spc="-4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125" dirty="0">
                <a:solidFill>
                  <a:srgbClr val="0031A0"/>
                </a:solidFill>
                <a:latin typeface="Trebuchet MS"/>
                <a:cs typeface="Trebuchet MS"/>
              </a:rPr>
              <a:t>1,</a:t>
            </a:r>
            <a:r>
              <a:rPr sz="9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пп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125" dirty="0">
                <a:solidFill>
                  <a:srgbClr val="0031A0"/>
                </a:solidFill>
                <a:latin typeface="Trebuchet MS"/>
                <a:cs typeface="Trebuchet MS"/>
              </a:rPr>
              <a:t>1,</a:t>
            </a:r>
            <a:r>
              <a:rPr sz="9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пп</a:t>
            </a:r>
            <a:r>
              <a:rPr sz="9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45" dirty="0">
                <a:solidFill>
                  <a:srgbClr val="0031A0"/>
                </a:solidFill>
                <a:latin typeface="Trebuchet MS"/>
                <a:cs typeface="Trebuchet MS"/>
              </a:rPr>
              <a:t>2,</a:t>
            </a:r>
            <a:r>
              <a:rPr sz="9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25" dirty="0">
                <a:solidFill>
                  <a:srgbClr val="0031A0"/>
                </a:solidFill>
                <a:latin typeface="Trebuchet MS"/>
                <a:cs typeface="Trebuchet MS"/>
              </a:rPr>
              <a:t>пп3 </a:t>
            </a:r>
            <a:r>
              <a:rPr sz="900" b="1" spc="-10" dirty="0">
                <a:solidFill>
                  <a:srgbClr val="0031A0"/>
                </a:solidFill>
                <a:latin typeface="Trebuchet MS"/>
                <a:cs typeface="Trebuchet MS"/>
              </a:rPr>
              <a:t>Федерального</a:t>
            </a:r>
            <a:r>
              <a:rPr sz="9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dirty="0">
                <a:solidFill>
                  <a:srgbClr val="0031A0"/>
                </a:solidFill>
                <a:latin typeface="Trebuchet MS"/>
                <a:cs typeface="Trebuchet MS"/>
              </a:rPr>
              <a:t>закона</a:t>
            </a:r>
            <a:r>
              <a:rPr sz="9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140" dirty="0">
                <a:solidFill>
                  <a:srgbClr val="0031A0"/>
                </a:solidFill>
                <a:latin typeface="Trebuchet MS"/>
                <a:cs typeface="Trebuchet MS"/>
              </a:rPr>
              <a:t>№</a:t>
            </a:r>
            <a:r>
              <a:rPr sz="9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900" b="1" spc="-55" dirty="0">
                <a:solidFill>
                  <a:srgbClr val="0031A0"/>
                </a:solidFill>
                <a:latin typeface="Trebuchet MS"/>
                <a:cs typeface="Trebuchet MS"/>
              </a:rPr>
              <a:t>261-</a:t>
            </a:r>
            <a:r>
              <a:rPr sz="900" b="1" spc="15" dirty="0">
                <a:solidFill>
                  <a:srgbClr val="0031A0"/>
                </a:solidFill>
                <a:latin typeface="Trebuchet MS"/>
                <a:cs typeface="Trebuchet MS"/>
              </a:rPr>
              <a:t>ФЗ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22801" y="5424423"/>
            <a:ext cx="189865" cy="19558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b="1" spc="-25" dirty="0">
                <a:solidFill>
                  <a:srgbClr val="FFFFFF"/>
                </a:solidFill>
                <a:latin typeface="Trebuchet MS"/>
                <a:cs typeface="Trebuchet MS"/>
              </a:rPr>
              <a:t>04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160000" cy="5714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6939" y="104139"/>
            <a:ext cx="1820545" cy="882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4130">
              <a:lnSpc>
                <a:spcPct val="100699"/>
              </a:lnSpc>
              <a:spcBef>
                <a:spcPts val="75"/>
              </a:spcBef>
            </a:pPr>
            <a:r>
              <a:rPr spc="-10" dirty="0"/>
              <a:t>Структура Движения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873432" y="240724"/>
            <a:ext cx="2785745" cy="559435"/>
            <a:chOff x="3873432" y="240724"/>
            <a:chExt cx="2785745" cy="559435"/>
          </a:xfrm>
        </p:grpSpPr>
        <p:sp>
          <p:nvSpPr>
            <p:cNvPr id="5" name="object 5"/>
            <p:cNvSpPr/>
            <p:nvPr/>
          </p:nvSpPr>
          <p:spPr>
            <a:xfrm>
              <a:off x="3879782" y="247074"/>
              <a:ext cx="2773045" cy="546735"/>
            </a:xfrm>
            <a:custGeom>
              <a:avLst/>
              <a:gdLst/>
              <a:ahLst/>
              <a:cxnLst/>
              <a:rect l="l" t="t" r="r" b="b"/>
              <a:pathLst>
                <a:path w="2773045" h="546735">
                  <a:moveTo>
                    <a:pt x="2681438" y="0"/>
                  </a:moveTo>
                  <a:lnTo>
                    <a:pt x="91048" y="0"/>
                  </a:lnTo>
                  <a:lnTo>
                    <a:pt x="55608" y="7155"/>
                  </a:lnTo>
                  <a:lnTo>
                    <a:pt x="26667" y="26667"/>
                  </a:lnTo>
                  <a:lnTo>
                    <a:pt x="7155" y="55608"/>
                  </a:lnTo>
                  <a:lnTo>
                    <a:pt x="0" y="91048"/>
                  </a:lnTo>
                  <a:lnTo>
                    <a:pt x="0" y="455227"/>
                  </a:lnTo>
                  <a:lnTo>
                    <a:pt x="7155" y="490667"/>
                  </a:lnTo>
                  <a:lnTo>
                    <a:pt x="26667" y="519608"/>
                  </a:lnTo>
                  <a:lnTo>
                    <a:pt x="55608" y="539121"/>
                  </a:lnTo>
                  <a:lnTo>
                    <a:pt x="91048" y="546276"/>
                  </a:lnTo>
                  <a:lnTo>
                    <a:pt x="2681438" y="546276"/>
                  </a:lnTo>
                  <a:lnTo>
                    <a:pt x="2716879" y="539121"/>
                  </a:lnTo>
                  <a:lnTo>
                    <a:pt x="2745820" y="519608"/>
                  </a:lnTo>
                  <a:lnTo>
                    <a:pt x="2765332" y="490667"/>
                  </a:lnTo>
                  <a:lnTo>
                    <a:pt x="2772487" y="455227"/>
                  </a:lnTo>
                  <a:lnTo>
                    <a:pt x="2772487" y="91048"/>
                  </a:lnTo>
                  <a:lnTo>
                    <a:pt x="2765332" y="55608"/>
                  </a:lnTo>
                  <a:lnTo>
                    <a:pt x="2745820" y="26667"/>
                  </a:lnTo>
                  <a:lnTo>
                    <a:pt x="2716879" y="7155"/>
                  </a:lnTo>
                  <a:lnTo>
                    <a:pt x="2681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79782" y="247074"/>
              <a:ext cx="2773045" cy="546735"/>
            </a:xfrm>
            <a:custGeom>
              <a:avLst/>
              <a:gdLst/>
              <a:ahLst/>
              <a:cxnLst/>
              <a:rect l="l" t="t" r="r" b="b"/>
              <a:pathLst>
                <a:path w="2773045" h="546735">
                  <a:moveTo>
                    <a:pt x="0" y="91049"/>
                  </a:moveTo>
                  <a:lnTo>
                    <a:pt x="7155" y="55608"/>
                  </a:lnTo>
                  <a:lnTo>
                    <a:pt x="26667" y="26667"/>
                  </a:lnTo>
                  <a:lnTo>
                    <a:pt x="55608" y="7155"/>
                  </a:lnTo>
                  <a:lnTo>
                    <a:pt x="91048" y="0"/>
                  </a:lnTo>
                  <a:lnTo>
                    <a:pt x="2681439" y="0"/>
                  </a:lnTo>
                  <a:lnTo>
                    <a:pt x="2716879" y="7155"/>
                  </a:lnTo>
                  <a:lnTo>
                    <a:pt x="2745820" y="26667"/>
                  </a:lnTo>
                  <a:lnTo>
                    <a:pt x="2765332" y="55608"/>
                  </a:lnTo>
                  <a:lnTo>
                    <a:pt x="2772488" y="91049"/>
                  </a:lnTo>
                  <a:lnTo>
                    <a:pt x="2772488" y="455227"/>
                  </a:lnTo>
                  <a:lnTo>
                    <a:pt x="2765332" y="490667"/>
                  </a:lnTo>
                  <a:lnTo>
                    <a:pt x="2745820" y="519608"/>
                  </a:lnTo>
                  <a:lnTo>
                    <a:pt x="2716879" y="539120"/>
                  </a:lnTo>
                  <a:lnTo>
                    <a:pt x="2681439" y="546276"/>
                  </a:lnTo>
                  <a:lnTo>
                    <a:pt x="91048" y="546276"/>
                  </a:lnTo>
                  <a:lnTo>
                    <a:pt x="55608" y="539120"/>
                  </a:lnTo>
                  <a:lnTo>
                    <a:pt x="26667" y="519608"/>
                  </a:lnTo>
                  <a:lnTo>
                    <a:pt x="7155" y="490667"/>
                  </a:lnTo>
                  <a:lnTo>
                    <a:pt x="0" y="455227"/>
                  </a:lnTo>
                  <a:lnTo>
                    <a:pt x="0" y="91049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60358" y="316483"/>
            <a:ext cx="18129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97155">
              <a:lnSpc>
                <a:spcPts val="1390"/>
              </a:lnSpc>
              <a:spcBef>
                <a:spcPts val="185"/>
              </a:spcBef>
            </a:pP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Высший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руководящий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6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70" dirty="0">
                <a:solidFill>
                  <a:srgbClr val="0031A0"/>
                </a:solidFill>
                <a:latin typeface="Trebuchet MS"/>
                <a:cs typeface="Trebuchet MS"/>
              </a:rPr>
              <a:t>–</a:t>
            </a:r>
            <a:r>
              <a:rPr sz="1200" b="1" spc="-5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Съезд</a:t>
            </a:r>
            <a:r>
              <a:rPr sz="1200" b="1" spc="-5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73432" y="983251"/>
            <a:ext cx="2785745" cy="558800"/>
            <a:chOff x="3873432" y="983251"/>
            <a:chExt cx="2785745" cy="558800"/>
          </a:xfrm>
        </p:grpSpPr>
        <p:sp>
          <p:nvSpPr>
            <p:cNvPr id="9" name="object 9"/>
            <p:cNvSpPr/>
            <p:nvPr/>
          </p:nvSpPr>
          <p:spPr>
            <a:xfrm>
              <a:off x="3879782" y="989601"/>
              <a:ext cx="2773045" cy="546100"/>
            </a:xfrm>
            <a:custGeom>
              <a:avLst/>
              <a:gdLst/>
              <a:ahLst/>
              <a:cxnLst/>
              <a:rect l="l" t="t" r="r" b="b"/>
              <a:pathLst>
                <a:path w="2773045" h="546100">
                  <a:moveTo>
                    <a:pt x="2681527" y="0"/>
                  </a:moveTo>
                  <a:lnTo>
                    <a:pt x="90959" y="0"/>
                  </a:lnTo>
                  <a:lnTo>
                    <a:pt x="55554" y="7148"/>
                  </a:lnTo>
                  <a:lnTo>
                    <a:pt x="26641" y="26642"/>
                  </a:lnTo>
                  <a:lnTo>
                    <a:pt x="7148" y="55555"/>
                  </a:lnTo>
                  <a:lnTo>
                    <a:pt x="0" y="90961"/>
                  </a:lnTo>
                  <a:lnTo>
                    <a:pt x="0" y="454795"/>
                  </a:lnTo>
                  <a:lnTo>
                    <a:pt x="7148" y="490201"/>
                  </a:lnTo>
                  <a:lnTo>
                    <a:pt x="26641" y="519115"/>
                  </a:lnTo>
                  <a:lnTo>
                    <a:pt x="55554" y="538608"/>
                  </a:lnTo>
                  <a:lnTo>
                    <a:pt x="90959" y="545757"/>
                  </a:lnTo>
                  <a:lnTo>
                    <a:pt x="2681527" y="545757"/>
                  </a:lnTo>
                  <a:lnTo>
                    <a:pt x="2716933" y="538608"/>
                  </a:lnTo>
                  <a:lnTo>
                    <a:pt x="2745846" y="519115"/>
                  </a:lnTo>
                  <a:lnTo>
                    <a:pt x="2765340" y="490201"/>
                  </a:lnTo>
                  <a:lnTo>
                    <a:pt x="2772488" y="454795"/>
                  </a:lnTo>
                  <a:lnTo>
                    <a:pt x="2772488" y="90961"/>
                  </a:lnTo>
                  <a:lnTo>
                    <a:pt x="2765340" y="55555"/>
                  </a:lnTo>
                  <a:lnTo>
                    <a:pt x="2745846" y="26642"/>
                  </a:lnTo>
                  <a:lnTo>
                    <a:pt x="2716933" y="7148"/>
                  </a:lnTo>
                  <a:lnTo>
                    <a:pt x="26815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79782" y="989601"/>
              <a:ext cx="2773045" cy="546100"/>
            </a:xfrm>
            <a:custGeom>
              <a:avLst/>
              <a:gdLst/>
              <a:ahLst/>
              <a:cxnLst/>
              <a:rect l="l" t="t" r="r" b="b"/>
              <a:pathLst>
                <a:path w="2773045" h="546100">
                  <a:moveTo>
                    <a:pt x="0" y="90961"/>
                  </a:moveTo>
                  <a:lnTo>
                    <a:pt x="7148" y="55554"/>
                  </a:lnTo>
                  <a:lnTo>
                    <a:pt x="26641" y="26641"/>
                  </a:lnTo>
                  <a:lnTo>
                    <a:pt x="55554" y="7148"/>
                  </a:lnTo>
                  <a:lnTo>
                    <a:pt x="90960" y="0"/>
                  </a:lnTo>
                  <a:lnTo>
                    <a:pt x="2681528" y="0"/>
                  </a:lnTo>
                  <a:lnTo>
                    <a:pt x="2716934" y="7148"/>
                  </a:lnTo>
                  <a:lnTo>
                    <a:pt x="2745847" y="26641"/>
                  </a:lnTo>
                  <a:lnTo>
                    <a:pt x="2765340" y="55554"/>
                  </a:lnTo>
                  <a:lnTo>
                    <a:pt x="2772489" y="90961"/>
                  </a:lnTo>
                  <a:lnTo>
                    <a:pt x="2772489" y="454796"/>
                  </a:lnTo>
                  <a:lnTo>
                    <a:pt x="2765340" y="490202"/>
                  </a:lnTo>
                  <a:lnTo>
                    <a:pt x="2745847" y="519115"/>
                  </a:lnTo>
                  <a:lnTo>
                    <a:pt x="2716934" y="538608"/>
                  </a:lnTo>
                  <a:lnTo>
                    <a:pt x="2681528" y="545757"/>
                  </a:lnTo>
                  <a:lnTo>
                    <a:pt x="90960" y="545757"/>
                  </a:lnTo>
                  <a:lnTo>
                    <a:pt x="55554" y="538608"/>
                  </a:lnTo>
                  <a:lnTo>
                    <a:pt x="26641" y="519115"/>
                  </a:lnTo>
                  <a:lnTo>
                    <a:pt x="7148" y="490202"/>
                  </a:lnTo>
                  <a:lnTo>
                    <a:pt x="0" y="454796"/>
                  </a:lnTo>
                  <a:lnTo>
                    <a:pt x="0" y="90961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25394" y="1060195"/>
            <a:ext cx="2482850" cy="385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1415"/>
              </a:lnSpc>
              <a:spcBef>
                <a:spcPts val="100"/>
              </a:spcBef>
            </a:pP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Наблюдательный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20" dirty="0">
                <a:solidFill>
                  <a:srgbClr val="0031A0"/>
                </a:solidFill>
                <a:latin typeface="Trebuchet MS"/>
                <a:cs typeface="Trebuchet MS"/>
              </a:rPr>
              <a:t>–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415"/>
              </a:lnSpc>
            </a:pP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Наблюдательный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совет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68436" y="1729792"/>
            <a:ext cx="2785745" cy="575945"/>
            <a:chOff x="3868436" y="1729792"/>
            <a:chExt cx="2785745" cy="575945"/>
          </a:xfrm>
        </p:grpSpPr>
        <p:sp>
          <p:nvSpPr>
            <p:cNvPr id="13" name="object 13"/>
            <p:cNvSpPr/>
            <p:nvPr/>
          </p:nvSpPr>
          <p:spPr>
            <a:xfrm>
              <a:off x="3874786" y="1736142"/>
              <a:ext cx="2773045" cy="563245"/>
            </a:xfrm>
            <a:custGeom>
              <a:avLst/>
              <a:gdLst/>
              <a:ahLst/>
              <a:cxnLst/>
              <a:rect l="l" t="t" r="r" b="b"/>
              <a:pathLst>
                <a:path w="2773045" h="563244">
                  <a:moveTo>
                    <a:pt x="2678657" y="0"/>
                  </a:moveTo>
                  <a:lnTo>
                    <a:pt x="93832" y="0"/>
                  </a:lnTo>
                  <a:lnTo>
                    <a:pt x="57308" y="7373"/>
                  </a:lnTo>
                  <a:lnTo>
                    <a:pt x="27482" y="27482"/>
                  </a:lnTo>
                  <a:lnTo>
                    <a:pt x="7373" y="57308"/>
                  </a:lnTo>
                  <a:lnTo>
                    <a:pt x="0" y="93832"/>
                  </a:lnTo>
                  <a:lnTo>
                    <a:pt x="0" y="469143"/>
                  </a:lnTo>
                  <a:lnTo>
                    <a:pt x="7373" y="505666"/>
                  </a:lnTo>
                  <a:lnTo>
                    <a:pt x="27482" y="535492"/>
                  </a:lnTo>
                  <a:lnTo>
                    <a:pt x="57308" y="555601"/>
                  </a:lnTo>
                  <a:lnTo>
                    <a:pt x="93832" y="562975"/>
                  </a:lnTo>
                  <a:lnTo>
                    <a:pt x="2678657" y="562975"/>
                  </a:lnTo>
                  <a:lnTo>
                    <a:pt x="2715181" y="555601"/>
                  </a:lnTo>
                  <a:lnTo>
                    <a:pt x="2745007" y="535492"/>
                  </a:lnTo>
                  <a:lnTo>
                    <a:pt x="2765116" y="505666"/>
                  </a:lnTo>
                  <a:lnTo>
                    <a:pt x="2772490" y="469143"/>
                  </a:lnTo>
                  <a:lnTo>
                    <a:pt x="2772490" y="93832"/>
                  </a:lnTo>
                  <a:lnTo>
                    <a:pt x="2765116" y="57308"/>
                  </a:lnTo>
                  <a:lnTo>
                    <a:pt x="2745007" y="27482"/>
                  </a:lnTo>
                  <a:lnTo>
                    <a:pt x="2715181" y="7373"/>
                  </a:lnTo>
                  <a:lnTo>
                    <a:pt x="26786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74786" y="1736142"/>
              <a:ext cx="2773045" cy="563245"/>
            </a:xfrm>
            <a:custGeom>
              <a:avLst/>
              <a:gdLst/>
              <a:ahLst/>
              <a:cxnLst/>
              <a:rect l="l" t="t" r="r" b="b"/>
              <a:pathLst>
                <a:path w="2773045" h="563244">
                  <a:moveTo>
                    <a:pt x="0" y="93832"/>
                  </a:moveTo>
                  <a:lnTo>
                    <a:pt x="7373" y="57308"/>
                  </a:lnTo>
                  <a:lnTo>
                    <a:pt x="27482" y="27482"/>
                  </a:lnTo>
                  <a:lnTo>
                    <a:pt x="57308" y="7373"/>
                  </a:lnTo>
                  <a:lnTo>
                    <a:pt x="93832" y="0"/>
                  </a:lnTo>
                  <a:lnTo>
                    <a:pt x="2678657" y="0"/>
                  </a:lnTo>
                  <a:lnTo>
                    <a:pt x="2715180" y="7373"/>
                  </a:lnTo>
                  <a:lnTo>
                    <a:pt x="2745006" y="27482"/>
                  </a:lnTo>
                  <a:lnTo>
                    <a:pt x="2765115" y="57308"/>
                  </a:lnTo>
                  <a:lnTo>
                    <a:pt x="2772489" y="93832"/>
                  </a:lnTo>
                  <a:lnTo>
                    <a:pt x="2772489" y="469143"/>
                  </a:lnTo>
                  <a:lnTo>
                    <a:pt x="2765115" y="505667"/>
                  </a:lnTo>
                  <a:lnTo>
                    <a:pt x="2745006" y="535493"/>
                  </a:lnTo>
                  <a:lnTo>
                    <a:pt x="2715180" y="555602"/>
                  </a:lnTo>
                  <a:lnTo>
                    <a:pt x="2678657" y="562976"/>
                  </a:lnTo>
                  <a:lnTo>
                    <a:pt x="93832" y="562976"/>
                  </a:lnTo>
                  <a:lnTo>
                    <a:pt x="57308" y="555602"/>
                  </a:lnTo>
                  <a:lnTo>
                    <a:pt x="27482" y="535493"/>
                  </a:lnTo>
                  <a:lnTo>
                    <a:pt x="7373" y="505667"/>
                  </a:lnTo>
                  <a:lnTo>
                    <a:pt x="0" y="469143"/>
                  </a:lnTo>
                  <a:lnTo>
                    <a:pt x="0" y="93832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985474" y="1724659"/>
            <a:ext cx="2552700" cy="565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635" algn="ctr">
              <a:lnSpc>
                <a:spcPct val="97500"/>
              </a:lnSpc>
              <a:spcBef>
                <a:spcPts val="135"/>
              </a:spcBef>
            </a:pP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Постоянно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действующий руководящий</a:t>
            </a:r>
            <a:r>
              <a:rPr sz="1200" b="1" spc="7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9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20" dirty="0">
                <a:solidFill>
                  <a:srgbClr val="0031A0"/>
                </a:solidFill>
                <a:latin typeface="Trebuchet MS"/>
                <a:cs typeface="Trebuchet MS"/>
              </a:rPr>
              <a:t>–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Координационный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совет</a:t>
            </a:r>
            <a:r>
              <a:rPr sz="1200" b="1" spc="-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868436" y="2490511"/>
            <a:ext cx="2785745" cy="566420"/>
            <a:chOff x="3868436" y="2490511"/>
            <a:chExt cx="2785745" cy="566420"/>
          </a:xfrm>
        </p:grpSpPr>
        <p:sp>
          <p:nvSpPr>
            <p:cNvPr id="17" name="object 17"/>
            <p:cNvSpPr/>
            <p:nvPr/>
          </p:nvSpPr>
          <p:spPr>
            <a:xfrm>
              <a:off x="3874786" y="2496861"/>
              <a:ext cx="2773045" cy="553720"/>
            </a:xfrm>
            <a:custGeom>
              <a:avLst/>
              <a:gdLst/>
              <a:ahLst/>
              <a:cxnLst/>
              <a:rect l="l" t="t" r="r" b="b"/>
              <a:pathLst>
                <a:path w="2773045" h="553719">
                  <a:moveTo>
                    <a:pt x="2680218" y="0"/>
                  </a:moveTo>
                  <a:lnTo>
                    <a:pt x="92270" y="0"/>
                  </a:lnTo>
                  <a:lnTo>
                    <a:pt x="56354" y="7251"/>
                  </a:lnTo>
                  <a:lnTo>
                    <a:pt x="27025" y="27025"/>
                  </a:lnTo>
                  <a:lnTo>
                    <a:pt x="7251" y="56354"/>
                  </a:lnTo>
                  <a:lnTo>
                    <a:pt x="0" y="92270"/>
                  </a:lnTo>
                  <a:lnTo>
                    <a:pt x="0" y="461342"/>
                  </a:lnTo>
                  <a:lnTo>
                    <a:pt x="7251" y="497258"/>
                  </a:lnTo>
                  <a:lnTo>
                    <a:pt x="27025" y="526588"/>
                  </a:lnTo>
                  <a:lnTo>
                    <a:pt x="56354" y="546362"/>
                  </a:lnTo>
                  <a:lnTo>
                    <a:pt x="92270" y="553613"/>
                  </a:lnTo>
                  <a:lnTo>
                    <a:pt x="2680218" y="553613"/>
                  </a:lnTo>
                  <a:lnTo>
                    <a:pt x="2716133" y="546362"/>
                  </a:lnTo>
                  <a:lnTo>
                    <a:pt x="2745462" y="526588"/>
                  </a:lnTo>
                  <a:lnTo>
                    <a:pt x="2765237" y="497258"/>
                  </a:lnTo>
                  <a:lnTo>
                    <a:pt x="2772488" y="461342"/>
                  </a:lnTo>
                  <a:lnTo>
                    <a:pt x="2772488" y="92270"/>
                  </a:lnTo>
                  <a:lnTo>
                    <a:pt x="2765237" y="56354"/>
                  </a:lnTo>
                  <a:lnTo>
                    <a:pt x="2745462" y="27025"/>
                  </a:lnTo>
                  <a:lnTo>
                    <a:pt x="2716133" y="7251"/>
                  </a:lnTo>
                  <a:lnTo>
                    <a:pt x="26802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74786" y="2496861"/>
              <a:ext cx="2773045" cy="553720"/>
            </a:xfrm>
            <a:custGeom>
              <a:avLst/>
              <a:gdLst/>
              <a:ahLst/>
              <a:cxnLst/>
              <a:rect l="l" t="t" r="r" b="b"/>
              <a:pathLst>
                <a:path w="2773045" h="553719">
                  <a:moveTo>
                    <a:pt x="0" y="92271"/>
                  </a:moveTo>
                  <a:lnTo>
                    <a:pt x="7251" y="56354"/>
                  </a:lnTo>
                  <a:lnTo>
                    <a:pt x="27025" y="27025"/>
                  </a:lnTo>
                  <a:lnTo>
                    <a:pt x="56354" y="7251"/>
                  </a:lnTo>
                  <a:lnTo>
                    <a:pt x="92270" y="0"/>
                  </a:lnTo>
                  <a:lnTo>
                    <a:pt x="2680218" y="0"/>
                  </a:lnTo>
                  <a:lnTo>
                    <a:pt x="2716134" y="7251"/>
                  </a:lnTo>
                  <a:lnTo>
                    <a:pt x="2745463" y="27025"/>
                  </a:lnTo>
                  <a:lnTo>
                    <a:pt x="2765237" y="56354"/>
                  </a:lnTo>
                  <a:lnTo>
                    <a:pt x="2772489" y="92271"/>
                  </a:lnTo>
                  <a:lnTo>
                    <a:pt x="2772489" y="461343"/>
                  </a:lnTo>
                  <a:lnTo>
                    <a:pt x="2765237" y="497259"/>
                  </a:lnTo>
                  <a:lnTo>
                    <a:pt x="2745463" y="526588"/>
                  </a:lnTo>
                  <a:lnTo>
                    <a:pt x="2716134" y="546362"/>
                  </a:lnTo>
                  <a:lnTo>
                    <a:pt x="2680218" y="553614"/>
                  </a:lnTo>
                  <a:lnTo>
                    <a:pt x="92270" y="553614"/>
                  </a:lnTo>
                  <a:lnTo>
                    <a:pt x="56354" y="546362"/>
                  </a:lnTo>
                  <a:lnTo>
                    <a:pt x="27025" y="526588"/>
                  </a:lnTo>
                  <a:lnTo>
                    <a:pt x="7251" y="497259"/>
                  </a:lnTo>
                  <a:lnTo>
                    <a:pt x="0" y="461343"/>
                  </a:lnTo>
                  <a:lnTo>
                    <a:pt x="0" y="92271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26760" y="2568955"/>
            <a:ext cx="2271395" cy="3886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68580" marR="5080" indent="-56515">
              <a:lnSpc>
                <a:spcPts val="1420"/>
              </a:lnSpc>
              <a:spcBef>
                <a:spcPts val="160"/>
              </a:spcBef>
            </a:pP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Коллегиально-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исполнительный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70" dirty="0">
                <a:solidFill>
                  <a:srgbClr val="0031A0"/>
                </a:solidFill>
                <a:latin typeface="Trebuchet MS"/>
                <a:cs typeface="Trebuchet MS"/>
              </a:rPr>
              <a:t>–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Правление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868431" y="3243369"/>
            <a:ext cx="2785745" cy="2227580"/>
            <a:chOff x="3868431" y="3243369"/>
            <a:chExt cx="2785745" cy="2227580"/>
          </a:xfrm>
        </p:grpSpPr>
        <p:sp>
          <p:nvSpPr>
            <p:cNvPr id="21" name="object 21"/>
            <p:cNvSpPr/>
            <p:nvPr/>
          </p:nvSpPr>
          <p:spPr>
            <a:xfrm>
              <a:off x="3874785" y="3249719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4">
                  <a:moveTo>
                    <a:pt x="2680133" y="0"/>
                  </a:moveTo>
                  <a:lnTo>
                    <a:pt x="92355" y="0"/>
                  </a:lnTo>
                  <a:lnTo>
                    <a:pt x="56406" y="7257"/>
                  </a:lnTo>
                  <a:lnTo>
                    <a:pt x="27050" y="27050"/>
                  </a:lnTo>
                  <a:lnTo>
                    <a:pt x="7257" y="56406"/>
                  </a:lnTo>
                  <a:lnTo>
                    <a:pt x="0" y="92355"/>
                  </a:lnTo>
                  <a:lnTo>
                    <a:pt x="0" y="461777"/>
                  </a:lnTo>
                  <a:lnTo>
                    <a:pt x="7257" y="497726"/>
                  </a:lnTo>
                  <a:lnTo>
                    <a:pt x="27050" y="527082"/>
                  </a:lnTo>
                  <a:lnTo>
                    <a:pt x="56406" y="546875"/>
                  </a:lnTo>
                  <a:lnTo>
                    <a:pt x="92355" y="554132"/>
                  </a:lnTo>
                  <a:lnTo>
                    <a:pt x="2680133" y="554132"/>
                  </a:lnTo>
                  <a:lnTo>
                    <a:pt x="2716081" y="546875"/>
                  </a:lnTo>
                  <a:lnTo>
                    <a:pt x="2745438" y="527082"/>
                  </a:lnTo>
                  <a:lnTo>
                    <a:pt x="2765230" y="497726"/>
                  </a:lnTo>
                  <a:lnTo>
                    <a:pt x="2772488" y="461777"/>
                  </a:lnTo>
                  <a:lnTo>
                    <a:pt x="2772488" y="92355"/>
                  </a:lnTo>
                  <a:lnTo>
                    <a:pt x="2765230" y="56406"/>
                  </a:lnTo>
                  <a:lnTo>
                    <a:pt x="2745438" y="27050"/>
                  </a:lnTo>
                  <a:lnTo>
                    <a:pt x="2716081" y="7257"/>
                  </a:lnTo>
                  <a:lnTo>
                    <a:pt x="26801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74785" y="3249719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4">
                  <a:moveTo>
                    <a:pt x="0" y="92356"/>
                  </a:moveTo>
                  <a:lnTo>
                    <a:pt x="7257" y="56406"/>
                  </a:lnTo>
                  <a:lnTo>
                    <a:pt x="27050" y="27050"/>
                  </a:lnTo>
                  <a:lnTo>
                    <a:pt x="56406" y="7257"/>
                  </a:lnTo>
                  <a:lnTo>
                    <a:pt x="92355" y="0"/>
                  </a:lnTo>
                  <a:lnTo>
                    <a:pt x="2680133" y="0"/>
                  </a:lnTo>
                  <a:lnTo>
                    <a:pt x="2716082" y="7257"/>
                  </a:lnTo>
                  <a:lnTo>
                    <a:pt x="2745438" y="27050"/>
                  </a:lnTo>
                  <a:lnTo>
                    <a:pt x="2765231" y="56406"/>
                  </a:lnTo>
                  <a:lnTo>
                    <a:pt x="2772489" y="92356"/>
                  </a:lnTo>
                  <a:lnTo>
                    <a:pt x="2772489" y="461777"/>
                  </a:lnTo>
                  <a:lnTo>
                    <a:pt x="2765231" y="497726"/>
                  </a:lnTo>
                  <a:lnTo>
                    <a:pt x="2745438" y="527082"/>
                  </a:lnTo>
                  <a:lnTo>
                    <a:pt x="2716082" y="546875"/>
                  </a:lnTo>
                  <a:lnTo>
                    <a:pt x="2680133" y="554133"/>
                  </a:lnTo>
                  <a:lnTo>
                    <a:pt x="92355" y="554133"/>
                  </a:lnTo>
                  <a:lnTo>
                    <a:pt x="56406" y="546875"/>
                  </a:lnTo>
                  <a:lnTo>
                    <a:pt x="27050" y="527082"/>
                  </a:lnTo>
                  <a:lnTo>
                    <a:pt x="7257" y="497726"/>
                  </a:lnTo>
                  <a:lnTo>
                    <a:pt x="0" y="461777"/>
                  </a:lnTo>
                  <a:lnTo>
                    <a:pt x="0" y="92356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74783" y="4003136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2713346" y="0"/>
                  </a:moveTo>
                  <a:lnTo>
                    <a:pt x="59142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42"/>
                  </a:lnTo>
                  <a:lnTo>
                    <a:pt x="0" y="295705"/>
                  </a:lnTo>
                  <a:lnTo>
                    <a:pt x="4647" y="318726"/>
                  </a:lnTo>
                  <a:lnTo>
                    <a:pt x="17322" y="337525"/>
                  </a:lnTo>
                  <a:lnTo>
                    <a:pt x="36121" y="350200"/>
                  </a:lnTo>
                  <a:lnTo>
                    <a:pt x="59142" y="354848"/>
                  </a:lnTo>
                  <a:lnTo>
                    <a:pt x="2713346" y="354848"/>
                  </a:lnTo>
                  <a:lnTo>
                    <a:pt x="2736367" y="350200"/>
                  </a:lnTo>
                  <a:lnTo>
                    <a:pt x="2755166" y="337525"/>
                  </a:lnTo>
                  <a:lnTo>
                    <a:pt x="2767841" y="318726"/>
                  </a:lnTo>
                  <a:lnTo>
                    <a:pt x="2772488" y="295705"/>
                  </a:lnTo>
                  <a:lnTo>
                    <a:pt x="2772488" y="59142"/>
                  </a:lnTo>
                  <a:lnTo>
                    <a:pt x="2767841" y="36121"/>
                  </a:lnTo>
                  <a:lnTo>
                    <a:pt x="2755166" y="17322"/>
                  </a:lnTo>
                  <a:lnTo>
                    <a:pt x="2736367" y="4647"/>
                  </a:lnTo>
                  <a:lnTo>
                    <a:pt x="27133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74783" y="4003136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0" y="59143"/>
                  </a:moveTo>
                  <a:lnTo>
                    <a:pt x="4647" y="36121"/>
                  </a:lnTo>
                  <a:lnTo>
                    <a:pt x="17322" y="17322"/>
                  </a:lnTo>
                  <a:lnTo>
                    <a:pt x="36121" y="4647"/>
                  </a:lnTo>
                  <a:lnTo>
                    <a:pt x="59142" y="0"/>
                  </a:lnTo>
                  <a:lnTo>
                    <a:pt x="2713346" y="0"/>
                  </a:lnTo>
                  <a:lnTo>
                    <a:pt x="2736367" y="4647"/>
                  </a:lnTo>
                  <a:lnTo>
                    <a:pt x="2755166" y="17322"/>
                  </a:lnTo>
                  <a:lnTo>
                    <a:pt x="2767841" y="36121"/>
                  </a:lnTo>
                  <a:lnTo>
                    <a:pt x="2772489" y="59143"/>
                  </a:lnTo>
                  <a:lnTo>
                    <a:pt x="2772489" y="295706"/>
                  </a:lnTo>
                  <a:lnTo>
                    <a:pt x="2767841" y="318727"/>
                  </a:lnTo>
                  <a:lnTo>
                    <a:pt x="2755166" y="337526"/>
                  </a:lnTo>
                  <a:lnTo>
                    <a:pt x="2736367" y="350201"/>
                  </a:lnTo>
                  <a:lnTo>
                    <a:pt x="2713346" y="354849"/>
                  </a:lnTo>
                  <a:lnTo>
                    <a:pt x="59142" y="354849"/>
                  </a:lnTo>
                  <a:lnTo>
                    <a:pt x="36121" y="350201"/>
                  </a:lnTo>
                  <a:lnTo>
                    <a:pt x="17322" y="337526"/>
                  </a:lnTo>
                  <a:lnTo>
                    <a:pt x="4647" y="318727"/>
                  </a:lnTo>
                  <a:lnTo>
                    <a:pt x="0" y="295706"/>
                  </a:lnTo>
                  <a:lnTo>
                    <a:pt x="0" y="59143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74782" y="4559054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2713346" y="0"/>
                  </a:moveTo>
                  <a:lnTo>
                    <a:pt x="59142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43"/>
                  </a:lnTo>
                  <a:lnTo>
                    <a:pt x="0" y="295705"/>
                  </a:lnTo>
                  <a:lnTo>
                    <a:pt x="4647" y="318727"/>
                  </a:lnTo>
                  <a:lnTo>
                    <a:pt x="17322" y="337526"/>
                  </a:lnTo>
                  <a:lnTo>
                    <a:pt x="36121" y="350201"/>
                  </a:lnTo>
                  <a:lnTo>
                    <a:pt x="59142" y="354848"/>
                  </a:lnTo>
                  <a:lnTo>
                    <a:pt x="2713346" y="354848"/>
                  </a:lnTo>
                  <a:lnTo>
                    <a:pt x="2736367" y="350201"/>
                  </a:lnTo>
                  <a:lnTo>
                    <a:pt x="2755166" y="337526"/>
                  </a:lnTo>
                  <a:lnTo>
                    <a:pt x="2767841" y="318727"/>
                  </a:lnTo>
                  <a:lnTo>
                    <a:pt x="2772488" y="295705"/>
                  </a:lnTo>
                  <a:lnTo>
                    <a:pt x="2772488" y="59143"/>
                  </a:lnTo>
                  <a:lnTo>
                    <a:pt x="2767841" y="36121"/>
                  </a:lnTo>
                  <a:lnTo>
                    <a:pt x="2755166" y="17322"/>
                  </a:lnTo>
                  <a:lnTo>
                    <a:pt x="2736367" y="4647"/>
                  </a:lnTo>
                  <a:lnTo>
                    <a:pt x="27133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74782" y="4559054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0" y="59143"/>
                  </a:moveTo>
                  <a:lnTo>
                    <a:pt x="4647" y="36121"/>
                  </a:lnTo>
                  <a:lnTo>
                    <a:pt x="17322" y="17322"/>
                  </a:lnTo>
                  <a:lnTo>
                    <a:pt x="36121" y="4647"/>
                  </a:lnTo>
                  <a:lnTo>
                    <a:pt x="59142" y="0"/>
                  </a:lnTo>
                  <a:lnTo>
                    <a:pt x="2713346" y="0"/>
                  </a:lnTo>
                  <a:lnTo>
                    <a:pt x="2736367" y="4647"/>
                  </a:lnTo>
                  <a:lnTo>
                    <a:pt x="2755166" y="17322"/>
                  </a:lnTo>
                  <a:lnTo>
                    <a:pt x="2767841" y="36121"/>
                  </a:lnTo>
                  <a:lnTo>
                    <a:pt x="2772489" y="59143"/>
                  </a:lnTo>
                  <a:lnTo>
                    <a:pt x="2772489" y="295706"/>
                  </a:lnTo>
                  <a:lnTo>
                    <a:pt x="2767841" y="318727"/>
                  </a:lnTo>
                  <a:lnTo>
                    <a:pt x="2755166" y="337526"/>
                  </a:lnTo>
                  <a:lnTo>
                    <a:pt x="2736367" y="350201"/>
                  </a:lnTo>
                  <a:lnTo>
                    <a:pt x="2713346" y="354849"/>
                  </a:lnTo>
                  <a:lnTo>
                    <a:pt x="59142" y="354849"/>
                  </a:lnTo>
                  <a:lnTo>
                    <a:pt x="36121" y="350201"/>
                  </a:lnTo>
                  <a:lnTo>
                    <a:pt x="17322" y="337526"/>
                  </a:lnTo>
                  <a:lnTo>
                    <a:pt x="4647" y="318727"/>
                  </a:lnTo>
                  <a:lnTo>
                    <a:pt x="0" y="295706"/>
                  </a:lnTo>
                  <a:lnTo>
                    <a:pt x="0" y="59143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74781" y="5109333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2713346" y="0"/>
                  </a:moveTo>
                  <a:lnTo>
                    <a:pt x="59142" y="0"/>
                  </a:lnTo>
                  <a:lnTo>
                    <a:pt x="36121" y="4647"/>
                  </a:lnTo>
                  <a:lnTo>
                    <a:pt x="17322" y="17322"/>
                  </a:lnTo>
                  <a:lnTo>
                    <a:pt x="4647" y="36121"/>
                  </a:lnTo>
                  <a:lnTo>
                    <a:pt x="0" y="59143"/>
                  </a:lnTo>
                  <a:lnTo>
                    <a:pt x="0" y="295705"/>
                  </a:lnTo>
                  <a:lnTo>
                    <a:pt x="4647" y="318727"/>
                  </a:lnTo>
                  <a:lnTo>
                    <a:pt x="17322" y="337526"/>
                  </a:lnTo>
                  <a:lnTo>
                    <a:pt x="36121" y="350201"/>
                  </a:lnTo>
                  <a:lnTo>
                    <a:pt x="59142" y="354848"/>
                  </a:lnTo>
                  <a:lnTo>
                    <a:pt x="2713346" y="354848"/>
                  </a:lnTo>
                  <a:lnTo>
                    <a:pt x="2736367" y="350201"/>
                  </a:lnTo>
                  <a:lnTo>
                    <a:pt x="2755166" y="337526"/>
                  </a:lnTo>
                  <a:lnTo>
                    <a:pt x="2767841" y="318727"/>
                  </a:lnTo>
                  <a:lnTo>
                    <a:pt x="2772488" y="295705"/>
                  </a:lnTo>
                  <a:lnTo>
                    <a:pt x="2772488" y="59143"/>
                  </a:lnTo>
                  <a:lnTo>
                    <a:pt x="2767841" y="36121"/>
                  </a:lnTo>
                  <a:lnTo>
                    <a:pt x="2755166" y="17322"/>
                  </a:lnTo>
                  <a:lnTo>
                    <a:pt x="2736367" y="4647"/>
                  </a:lnTo>
                  <a:lnTo>
                    <a:pt x="27133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74781" y="5109333"/>
              <a:ext cx="2773045" cy="354965"/>
            </a:xfrm>
            <a:custGeom>
              <a:avLst/>
              <a:gdLst/>
              <a:ahLst/>
              <a:cxnLst/>
              <a:rect l="l" t="t" r="r" b="b"/>
              <a:pathLst>
                <a:path w="2773045" h="354964">
                  <a:moveTo>
                    <a:pt x="0" y="59143"/>
                  </a:moveTo>
                  <a:lnTo>
                    <a:pt x="4647" y="36121"/>
                  </a:lnTo>
                  <a:lnTo>
                    <a:pt x="17322" y="17322"/>
                  </a:lnTo>
                  <a:lnTo>
                    <a:pt x="36121" y="4647"/>
                  </a:lnTo>
                  <a:lnTo>
                    <a:pt x="59142" y="0"/>
                  </a:lnTo>
                  <a:lnTo>
                    <a:pt x="2713346" y="0"/>
                  </a:lnTo>
                  <a:lnTo>
                    <a:pt x="2736367" y="4647"/>
                  </a:lnTo>
                  <a:lnTo>
                    <a:pt x="2755166" y="17322"/>
                  </a:lnTo>
                  <a:lnTo>
                    <a:pt x="2767841" y="36121"/>
                  </a:lnTo>
                  <a:lnTo>
                    <a:pt x="2772489" y="59143"/>
                  </a:lnTo>
                  <a:lnTo>
                    <a:pt x="2772489" y="295706"/>
                  </a:lnTo>
                  <a:lnTo>
                    <a:pt x="2767841" y="318727"/>
                  </a:lnTo>
                  <a:lnTo>
                    <a:pt x="2755166" y="337526"/>
                  </a:lnTo>
                  <a:lnTo>
                    <a:pt x="2736367" y="350201"/>
                  </a:lnTo>
                  <a:lnTo>
                    <a:pt x="2713346" y="354849"/>
                  </a:lnTo>
                  <a:lnTo>
                    <a:pt x="59142" y="354849"/>
                  </a:lnTo>
                  <a:lnTo>
                    <a:pt x="36121" y="350201"/>
                  </a:lnTo>
                  <a:lnTo>
                    <a:pt x="17322" y="337526"/>
                  </a:lnTo>
                  <a:lnTo>
                    <a:pt x="4647" y="318727"/>
                  </a:lnTo>
                  <a:lnTo>
                    <a:pt x="0" y="295706"/>
                  </a:lnTo>
                  <a:lnTo>
                    <a:pt x="0" y="59143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046592" y="3321811"/>
            <a:ext cx="2430780" cy="20586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905" algn="ctr">
              <a:lnSpc>
                <a:spcPts val="1420"/>
              </a:lnSpc>
              <a:spcBef>
                <a:spcPts val="160"/>
              </a:spcBef>
            </a:pP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Единоличный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исполнительный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70" dirty="0">
                <a:solidFill>
                  <a:srgbClr val="0031A0"/>
                </a:solidFill>
                <a:latin typeface="Trebuchet MS"/>
                <a:cs typeface="Trebuchet MS"/>
              </a:rPr>
              <a:t>–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Председатель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Правления</a:t>
            </a:r>
            <a:endParaRPr sz="1200">
              <a:latin typeface="Trebuchet MS"/>
              <a:cs typeface="Trebuchet MS"/>
            </a:endParaRPr>
          </a:p>
          <a:p>
            <a:pPr marL="326390" marR="318770" algn="ctr">
              <a:lnSpc>
                <a:spcPct val="302500"/>
              </a:lnSpc>
              <a:spcBef>
                <a:spcPts val="40"/>
              </a:spcBef>
            </a:pP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Региональное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55" dirty="0">
                <a:solidFill>
                  <a:srgbClr val="0031A0"/>
                </a:solidFill>
                <a:latin typeface="Trebuchet MS"/>
                <a:cs typeface="Trebuchet MS"/>
              </a:rPr>
              <a:t>отделение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Местное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отделение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Первичное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отделение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2454" y="2997754"/>
            <a:ext cx="3217658" cy="2538924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7060868" y="1381420"/>
            <a:ext cx="2785745" cy="567055"/>
            <a:chOff x="7060868" y="1381420"/>
            <a:chExt cx="2785745" cy="567055"/>
          </a:xfrm>
        </p:grpSpPr>
        <p:sp>
          <p:nvSpPr>
            <p:cNvPr id="32" name="object 32"/>
            <p:cNvSpPr/>
            <p:nvPr/>
          </p:nvSpPr>
          <p:spPr>
            <a:xfrm>
              <a:off x="7067218" y="1387770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2680133" y="0"/>
                  </a:moveTo>
                  <a:lnTo>
                    <a:pt x="92355" y="0"/>
                  </a:lnTo>
                  <a:lnTo>
                    <a:pt x="56406" y="7257"/>
                  </a:lnTo>
                  <a:lnTo>
                    <a:pt x="27050" y="27050"/>
                  </a:lnTo>
                  <a:lnTo>
                    <a:pt x="7257" y="56406"/>
                  </a:lnTo>
                  <a:lnTo>
                    <a:pt x="0" y="92355"/>
                  </a:lnTo>
                  <a:lnTo>
                    <a:pt x="0" y="461777"/>
                  </a:lnTo>
                  <a:lnTo>
                    <a:pt x="7257" y="497726"/>
                  </a:lnTo>
                  <a:lnTo>
                    <a:pt x="27050" y="527082"/>
                  </a:lnTo>
                  <a:lnTo>
                    <a:pt x="56406" y="546875"/>
                  </a:lnTo>
                  <a:lnTo>
                    <a:pt x="92355" y="554132"/>
                  </a:lnTo>
                  <a:lnTo>
                    <a:pt x="2680133" y="554132"/>
                  </a:lnTo>
                  <a:lnTo>
                    <a:pt x="2716081" y="546875"/>
                  </a:lnTo>
                  <a:lnTo>
                    <a:pt x="2745438" y="527082"/>
                  </a:lnTo>
                  <a:lnTo>
                    <a:pt x="2765230" y="497726"/>
                  </a:lnTo>
                  <a:lnTo>
                    <a:pt x="2772488" y="461777"/>
                  </a:lnTo>
                  <a:lnTo>
                    <a:pt x="2772488" y="92355"/>
                  </a:lnTo>
                  <a:lnTo>
                    <a:pt x="2765230" y="56406"/>
                  </a:lnTo>
                  <a:lnTo>
                    <a:pt x="2745438" y="27050"/>
                  </a:lnTo>
                  <a:lnTo>
                    <a:pt x="2716081" y="7257"/>
                  </a:lnTo>
                  <a:lnTo>
                    <a:pt x="26801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067218" y="1387770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0" y="92356"/>
                  </a:moveTo>
                  <a:lnTo>
                    <a:pt x="7257" y="56406"/>
                  </a:lnTo>
                  <a:lnTo>
                    <a:pt x="27050" y="27050"/>
                  </a:lnTo>
                  <a:lnTo>
                    <a:pt x="56406" y="7257"/>
                  </a:lnTo>
                  <a:lnTo>
                    <a:pt x="92355" y="0"/>
                  </a:lnTo>
                  <a:lnTo>
                    <a:pt x="2680133" y="0"/>
                  </a:lnTo>
                  <a:lnTo>
                    <a:pt x="2716082" y="7257"/>
                  </a:lnTo>
                  <a:lnTo>
                    <a:pt x="2745438" y="27050"/>
                  </a:lnTo>
                  <a:lnTo>
                    <a:pt x="2765231" y="56406"/>
                  </a:lnTo>
                  <a:lnTo>
                    <a:pt x="2772489" y="92356"/>
                  </a:lnTo>
                  <a:lnTo>
                    <a:pt x="2772489" y="461777"/>
                  </a:lnTo>
                  <a:lnTo>
                    <a:pt x="2765231" y="497726"/>
                  </a:lnTo>
                  <a:lnTo>
                    <a:pt x="2745438" y="527082"/>
                  </a:lnTo>
                  <a:lnTo>
                    <a:pt x="2716082" y="546875"/>
                  </a:lnTo>
                  <a:lnTo>
                    <a:pt x="2680133" y="554133"/>
                  </a:lnTo>
                  <a:lnTo>
                    <a:pt x="92355" y="554133"/>
                  </a:lnTo>
                  <a:lnTo>
                    <a:pt x="56406" y="546875"/>
                  </a:lnTo>
                  <a:lnTo>
                    <a:pt x="27050" y="527082"/>
                  </a:lnTo>
                  <a:lnTo>
                    <a:pt x="7257" y="497726"/>
                  </a:lnTo>
                  <a:lnTo>
                    <a:pt x="0" y="461777"/>
                  </a:lnTo>
                  <a:lnTo>
                    <a:pt x="0" y="92356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298555" y="1462532"/>
            <a:ext cx="231140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787400" marR="5080" indent="-774700">
              <a:lnSpc>
                <a:spcPts val="1390"/>
              </a:lnSpc>
              <a:spcBef>
                <a:spcPts val="185"/>
              </a:spcBef>
            </a:pP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Совет </a:t>
            </a:r>
            <a:r>
              <a:rPr sz="1200" b="1" spc="-45" dirty="0">
                <a:solidFill>
                  <a:srgbClr val="0031A0"/>
                </a:solidFill>
                <a:latin typeface="Trebuchet MS"/>
                <a:cs typeface="Trebuchet MS"/>
              </a:rPr>
              <a:t>участников-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обучающихся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060868" y="240724"/>
            <a:ext cx="2785745" cy="567055"/>
            <a:chOff x="7060868" y="240724"/>
            <a:chExt cx="2785745" cy="567055"/>
          </a:xfrm>
        </p:grpSpPr>
        <p:sp>
          <p:nvSpPr>
            <p:cNvPr id="36" name="object 36"/>
            <p:cNvSpPr/>
            <p:nvPr/>
          </p:nvSpPr>
          <p:spPr>
            <a:xfrm>
              <a:off x="7067218" y="247074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2680133" y="0"/>
                  </a:moveTo>
                  <a:lnTo>
                    <a:pt x="92355" y="0"/>
                  </a:lnTo>
                  <a:lnTo>
                    <a:pt x="56406" y="7257"/>
                  </a:lnTo>
                  <a:lnTo>
                    <a:pt x="27050" y="27050"/>
                  </a:lnTo>
                  <a:lnTo>
                    <a:pt x="7257" y="56407"/>
                  </a:lnTo>
                  <a:lnTo>
                    <a:pt x="0" y="92355"/>
                  </a:lnTo>
                  <a:lnTo>
                    <a:pt x="0" y="461777"/>
                  </a:lnTo>
                  <a:lnTo>
                    <a:pt x="7257" y="497726"/>
                  </a:lnTo>
                  <a:lnTo>
                    <a:pt x="27050" y="527082"/>
                  </a:lnTo>
                  <a:lnTo>
                    <a:pt x="56406" y="546875"/>
                  </a:lnTo>
                  <a:lnTo>
                    <a:pt x="92355" y="554132"/>
                  </a:lnTo>
                  <a:lnTo>
                    <a:pt x="2680133" y="554132"/>
                  </a:lnTo>
                  <a:lnTo>
                    <a:pt x="2716081" y="546875"/>
                  </a:lnTo>
                  <a:lnTo>
                    <a:pt x="2745438" y="527082"/>
                  </a:lnTo>
                  <a:lnTo>
                    <a:pt x="2765230" y="497726"/>
                  </a:lnTo>
                  <a:lnTo>
                    <a:pt x="2772488" y="461777"/>
                  </a:lnTo>
                  <a:lnTo>
                    <a:pt x="2772488" y="92355"/>
                  </a:lnTo>
                  <a:lnTo>
                    <a:pt x="2765230" y="56407"/>
                  </a:lnTo>
                  <a:lnTo>
                    <a:pt x="2745438" y="27050"/>
                  </a:lnTo>
                  <a:lnTo>
                    <a:pt x="2716081" y="7257"/>
                  </a:lnTo>
                  <a:lnTo>
                    <a:pt x="26801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67218" y="247074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0" y="92356"/>
                  </a:moveTo>
                  <a:lnTo>
                    <a:pt x="7257" y="56406"/>
                  </a:lnTo>
                  <a:lnTo>
                    <a:pt x="27050" y="27050"/>
                  </a:lnTo>
                  <a:lnTo>
                    <a:pt x="56406" y="7257"/>
                  </a:lnTo>
                  <a:lnTo>
                    <a:pt x="92355" y="0"/>
                  </a:lnTo>
                  <a:lnTo>
                    <a:pt x="2680133" y="0"/>
                  </a:lnTo>
                  <a:lnTo>
                    <a:pt x="2716082" y="7257"/>
                  </a:lnTo>
                  <a:lnTo>
                    <a:pt x="2745438" y="27050"/>
                  </a:lnTo>
                  <a:lnTo>
                    <a:pt x="2765231" y="56406"/>
                  </a:lnTo>
                  <a:lnTo>
                    <a:pt x="2772489" y="92356"/>
                  </a:lnTo>
                  <a:lnTo>
                    <a:pt x="2772489" y="461777"/>
                  </a:lnTo>
                  <a:lnTo>
                    <a:pt x="2765231" y="497726"/>
                  </a:lnTo>
                  <a:lnTo>
                    <a:pt x="2745438" y="527082"/>
                  </a:lnTo>
                  <a:lnTo>
                    <a:pt x="2716082" y="546875"/>
                  </a:lnTo>
                  <a:lnTo>
                    <a:pt x="2680133" y="554133"/>
                  </a:lnTo>
                  <a:lnTo>
                    <a:pt x="92355" y="554133"/>
                  </a:lnTo>
                  <a:lnTo>
                    <a:pt x="56406" y="546875"/>
                  </a:lnTo>
                  <a:lnTo>
                    <a:pt x="27050" y="527082"/>
                  </a:lnTo>
                  <a:lnTo>
                    <a:pt x="7257" y="497726"/>
                  </a:lnTo>
                  <a:lnTo>
                    <a:pt x="0" y="461777"/>
                  </a:lnTo>
                  <a:lnTo>
                    <a:pt x="0" y="92356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7233467" y="231139"/>
            <a:ext cx="2443480" cy="565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97500"/>
              </a:lnSpc>
              <a:spcBef>
                <a:spcPts val="135"/>
              </a:spcBef>
            </a:pPr>
            <a:r>
              <a:rPr sz="1200" b="1" spc="-50" dirty="0">
                <a:solidFill>
                  <a:srgbClr val="0031A0"/>
                </a:solidFill>
                <a:latin typeface="Trebuchet MS"/>
                <a:cs typeface="Trebuchet MS"/>
              </a:rPr>
              <a:t>Контрольно-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ревизионный</a:t>
            </a:r>
            <a:r>
              <a:rPr sz="1200" b="1" spc="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25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20" dirty="0">
                <a:solidFill>
                  <a:srgbClr val="0031A0"/>
                </a:solidFill>
                <a:latin typeface="Trebuchet MS"/>
                <a:cs typeface="Trebuchet MS"/>
              </a:rPr>
              <a:t>–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Центральная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 контрольно-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ревизионная</a:t>
            </a:r>
            <a:r>
              <a:rPr sz="1200" b="1" spc="1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комиссия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060868" y="2172823"/>
            <a:ext cx="2785745" cy="567055"/>
            <a:chOff x="7060868" y="2172823"/>
            <a:chExt cx="2785745" cy="567055"/>
          </a:xfrm>
        </p:grpSpPr>
        <p:sp>
          <p:nvSpPr>
            <p:cNvPr id="40" name="object 40"/>
            <p:cNvSpPr/>
            <p:nvPr/>
          </p:nvSpPr>
          <p:spPr>
            <a:xfrm>
              <a:off x="7067218" y="2179173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2680133" y="0"/>
                  </a:moveTo>
                  <a:lnTo>
                    <a:pt x="92355" y="0"/>
                  </a:lnTo>
                  <a:lnTo>
                    <a:pt x="56406" y="7257"/>
                  </a:lnTo>
                  <a:lnTo>
                    <a:pt x="27050" y="27050"/>
                  </a:lnTo>
                  <a:lnTo>
                    <a:pt x="7257" y="56406"/>
                  </a:lnTo>
                  <a:lnTo>
                    <a:pt x="0" y="92355"/>
                  </a:lnTo>
                  <a:lnTo>
                    <a:pt x="0" y="461777"/>
                  </a:lnTo>
                  <a:lnTo>
                    <a:pt x="7257" y="497726"/>
                  </a:lnTo>
                  <a:lnTo>
                    <a:pt x="27050" y="527082"/>
                  </a:lnTo>
                  <a:lnTo>
                    <a:pt x="56406" y="546875"/>
                  </a:lnTo>
                  <a:lnTo>
                    <a:pt x="92355" y="554132"/>
                  </a:lnTo>
                  <a:lnTo>
                    <a:pt x="2680133" y="554132"/>
                  </a:lnTo>
                  <a:lnTo>
                    <a:pt x="2716081" y="546875"/>
                  </a:lnTo>
                  <a:lnTo>
                    <a:pt x="2745438" y="527082"/>
                  </a:lnTo>
                  <a:lnTo>
                    <a:pt x="2765230" y="497726"/>
                  </a:lnTo>
                  <a:lnTo>
                    <a:pt x="2772488" y="461777"/>
                  </a:lnTo>
                  <a:lnTo>
                    <a:pt x="2772488" y="92355"/>
                  </a:lnTo>
                  <a:lnTo>
                    <a:pt x="2765230" y="56406"/>
                  </a:lnTo>
                  <a:lnTo>
                    <a:pt x="2745438" y="27050"/>
                  </a:lnTo>
                  <a:lnTo>
                    <a:pt x="2716081" y="7257"/>
                  </a:lnTo>
                  <a:lnTo>
                    <a:pt x="26801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67218" y="2179173"/>
              <a:ext cx="2773045" cy="554355"/>
            </a:xfrm>
            <a:custGeom>
              <a:avLst/>
              <a:gdLst/>
              <a:ahLst/>
              <a:cxnLst/>
              <a:rect l="l" t="t" r="r" b="b"/>
              <a:pathLst>
                <a:path w="2773045" h="554355">
                  <a:moveTo>
                    <a:pt x="0" y="92356"/>
                  </a:moveTo>
                  <a:lnTo>
                    <a:pt x="7257" y="56406"/>
                  </a:lnTo>
                  <a:lnTo>
                    <a:pt x="27050" y="27050"/>
                  </a:lnTo>
                  <a:lnTo>
                    <a:pt x="56406" y="7257"/>
                  </a:lnTo>
                  <a:lnTo>
                    <a:pt x="92355" y="0"/>
                  </a:lnTo>
                  <a:lnTo>
                    <a:pt x="2680133" y="0"/>
                  </a:lnTo>
                  <a:lnTo>
                    <a:pt x="2716082" y="7257"/>
                  </a:lnTo>
                  <a:lnTo>
                    <a:pt x="2745438" y="27050"/>
                  </a:lnTo>
                  <a:lnTo>
                    <a:pt x="2765231" y="56406"/>
                  </a:lnTo>
                  <a:lnTo>
                    <a:pt x="2772489" y="92356"/>
                  </a:lnTo>
                  <a:lnTo>
                    <a:pt x="2772489" y="461777"/>
                  </a:lnTo>
                  <a:lnTo>
                    <a:pt x="2765231" y="497726"/>
                  </a:lnTo>
                  <a:lnTo>
                    <a:pt x="2745438" y="527082"/>
                  </a:lnTo>
                  <a:lnTo>
                    <a:pt x="2716082" y="546875"/>
                  </a:lnTo>
                  <a:lnTo>
                    <a:pt x="2680133" y="554133"/>
                  </a:lnTo>
                  <a:lnTo>
                    <a:pt x="92355" y="554133"/>
                  </a:lnTo>
                  <a:lnTo>
                    <a:pt x="56406" y="546875"/>
                  </a:lnTo>
                  <a:lnTo>
                    <a:pt x="27050" y="527082"/>
                  </a:lnTo>
                  <a:lnTo>
                    <a:pt x="7257" y="497726"/>
                  </a:lnTo>
                  <a:lnTo>
                    <a:pt x="0" y="461777"/>
                  </a:lnTo>
                  <a:lnTo>
                    <a:pt x="0" y="92356"/>
                  </a:lnTo>
                  <a:close/>
                </a:path>
              </a:pathLst>
            </a:custGeom>
            <a:ln w="12700">
              <a:solidFill>
                <a:srgbClr val="547C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314430" y="2163571"/>
            <a:ext cx="2281555" cy="5651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97500"/>
              </a:lnSpc>
              <a:spcBef>
                <a:spcPts val="135"/>
              </a:spcBef>
            </a:pP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Экспертный</a:t>
            </a:r>
            <a:r>
              <a:rPr sz="1200" b="1" spc="-6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30" dirty="0">
                <a:solidFill>
                  <a:srgbClr val="0031A0"/>
                </a:solidFill>
                <a:latin typeface="Trebuchet MS"/>
                <a:cs typeface="Trebuchet MS"/>
              </a:rPr>
              <a:t>и</a:t>
            </a:r>
            <a:r>
              <a:rPr sz="1200" b="1" spc="-6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консультативный </a:t>
            </a:r>
            <a:r>
              <a:rPr sz="1200" b="1" spc="-20" dirty="0">
                <a:solidFill>
                  <a:srgbClr val="0031A0"/>
                </a:solidFill>
                <a:latin typeface="Trebuchet MS"/>
                <a:cs typeface="Trebuchet MS"/>
              </a:rPr>
              <a:t>орган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270" dirty="0">
                <a:solidFill>
                  <a:srgbClr val="0031A0"/>
                </a:solidFill>
                <a:latin typeface="Trebuchet MS"/>
                <a:cs typeface="Trebuchet MS"/>
              </a:rPr>
              <a:t>–</a:t>
            </a:r>
            <a:r>
              <a:rPr sz="1200" b="1" spc="-40" dirty="0">
                <a:solidFill>
                  <a:srgbClr val="0031A0"/>
                </a:solidFill>
                <a:latin typeface="Trebuchet MS"/>
                <a:cs typeface="Trebuchet MS"/>
              </a:rPr>
              <a:t> Научно-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методический </a:t>
            </a:r>
            <a:r>
              <a:rPr sz="1200" b="1" spc="-35" dirty="0">
                <a:solidFill>
                  <a:srgbClr val="0031A0"/>
                </a:solidFill>
                <a:latin typeface="Trebuchet MS"/>
                <a:cs typeface="Trebuchet MS"/>
              </a:rPr>
              <a:t>совет</a:t>
            </a:r>
            <a:r>
              <a:rPr sz="1200" b="1" spc="-6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1200" b="1" spc="-10" dirty="0">
                <a:solidFill>
                  <a:srgbClr val="0031A0"/>
                </a:solidFill>
                <a:latin typeface="Trebuchet MS"/>
                <a:cs typeface="Trebuchet MS"/>
              </a:rPr>
              <a:t>Движения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43" name="object 4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292" y="1189116"/>
            <a:ext cx="3017255" cy="4525883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5222926" y="485321"/>
            <a:ext cx="1844675" cy="4624070"/>
            <a:chOff x="5222926" y="485321"/>
            <a:chExt cx="1844675" cy="4624070"/>
          </a:xfrm>
        </p:grpSpPr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7926" y="793351"/>
              <a:ext cx="76200" cy="1962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24838" y="1535042"/>
              <a:ext cx="76177" cy="20109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22930" y="2299117"/>
              <a:ext cx="76200" cy="19774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22930" y="3050475"/>
              <a:ext cx="76200" cy="1992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2928" y="4357984"/>
              <a:ext cx="76200" cy="20106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22926" y="4913902"/>
              <a:ext cx="76200" cy="19543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22929" y="3803851"/>
              <a:ext cx="76200" cy="20812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647269" y="485330"/>
              <a:ext cx="420370" cy="1971039"/>
            </a:xfrm>
            <a:custGeom>
              <a:avLst/>
              <a:gdLst/>
              <a:ahLst/>
              <a:cxnLst/>
              <a:rect l="l" t="t" r="r" b="b"/>
              <a:pathLst>
                <a:path w="420370" h="1971039">
                  <a:moveTo>
                    <a:pt x="395160" y="50914"/>
                  </a:moveTo>
                  <a:lnTo>
                    <a:pt x="356323" y="50914"/>
                  </a:lnTo>
                  <a:lnTo>
                    <a:pt x="343623" y="50914"/>
                  </a:lnTo>
                  <a:lnTo>
                    <a:pt x="343382" y="76200"/>
                  </a:lnTo>
                  <a:lnTo>
                    <a:pt x="395160" y="50914"/>
                  </a:lnTo>
                  <a:close/>
                </a:path>
                <a:path w="420370" h="1971039">
                  <a:moveTo>
                    <a:pt x="419938" y="1970913"/>
                  </a:moveTo>
                  <a:lnTo>
                    <a:pt x="408470" y="1933829"/>
                  </a:lnTo>
                  <a:lnTo>
                    <a:pt x="394766" y="1889531"/>
                  </a:lnTo>
                  <a:lnTo>
                    <a:pt x="376415" y="1907095"/>
                  </a:lnTo>
                  <a:lnTo>
                    <a:pt x="61874" y="1578559"/>
                  </a:lnTo>
                  <a:lnTo>
                    <a:pt x="71450" y="1569389"/>
                  </a:lnTo>
                  <a:lnTo>
                    <a:pt x="80213" y="1560995"/>
                  </a:lnTo>
                  <a:lnTo>
                    <a:pt x="0" y="1532305"/>
                  </a:lnTo>
                  <a:lnTo>
                    <a:pt x="25184" y="1613700"/>
                  </a:lnTo>
                  <a:lnTo>
                    <a:pt x="43522" y="1596123"/>
                  </a:lnTo>
                  <a:lnTo>
                    <a:pt x="358076" y="1924659"/>
                  </a:lnTo>
                  <a:lnTo>
                    <a:pt x="339725" y="1942223"/>
                  </a:lnTo>
                  <a:lnTo>
                    <a:pt x="419938" y="1970913"/>
                  </a:lnTo>
                  <a:close/>
                </a:path>
                <a:path w="420370" h="1971039">
                  <a:moveTo>
                    <a:pt x="419938" y="1179512"/>
                  </a:moveTo>
                  <a:lnTo>
                    <a:pt x="337096" y="1199349"/>
                  </a:lnTo>
                  <a:lnTo>
                    <a:pt x="353428" y="1218806"/>
                  </a:lnTo>
                  <a:lnTo>
                    <a:pt x="50177" y="1473568"/>
                  </a:lnTo>
                  <a:lnTo>
                    <a:pt x="33832" y="1454124"/>
                  </a:lnTo>
                  <a:lnTo>
                    <a:pt x="0" y="1532305"/>
                  </a:lnTo>
                  <a:lnTo>
                    <a:pt x="82854" y="1512468"/>
                  </a:lnTo>
                  <a:lnTo>
                    <a:pt x="73380" y="1501178"/>
                  </a:lnTo>
                  <a:lnTo>
                    <a:pt x="66509" y="1493012"/>
                  </a:lnTo>
                  <a:lnTo>
                    <a:pt x="369773" y="1238250"/>
                  </a:lnTo>
                  <a:lnTo>
                    <a:pt x="386105" y="1257693"/>
                  </a:lnTo>
                  <a:lnTo>
                    <a:pt x="406476" y="1210640"/>
                  </a:lnTo>
                  <a:lnTo>
                    <a:pt x="419938" y="1179512"/>
                  </a:lnTo>
                  <a:close/>
                </a:path>
                <a:path w="420370" h="1971039">
                  <a:moveTo>
                    <a:pt x="419938" y="38811"/>
                  </a:moveTo>
                  <a:lnTo>
                    <a:pt x="344106" y="0"/>
                  </a:lnTo>
                  <a:lnTo>
                    <a:pt x="343865" y="25400"/>
                  </a:lnTo>
                  <a:lnTo>
                    <a:pt x="5118" y="22186"/>
                  </a:lnTo>
                  <a:lnTo>
                    <a:pt x="4876" y="47586"/>
                  </a:lnTo>
                  <a:lnTo>
                    <a:pt x="343623" y="50800"/>
                  </a:lnTo>
                  <a:lnTo>
                    <a:pt x="356323" y="50914"/>
                  </a:lnTo>
                  <a:lnTo>
                    <a:pt x="395414" y="50800"/>
                  </a:lnTo>
                  <a:lnTo>
                    <a:pt x="419938" y="388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9875568" y="5485384"/>
            <a:ext cx="189230" cy="19558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b="1" spc="-25" dirty="0">
                <a:solidFill>
                  <a:srgbClr val="FFFFFF"/>
                </a:solidFill>
                <a:latin typeface="Trebuchet MS"/>
                <a:cs typeface="Trebuchet MS"/>
              </a:rPr>
              <a:t>06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160000" cy="5714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332380"/>
            <a:ext cx="4999355" cy="919480"/>
          </a:xfrm>
          <a:custGeom>
            <a:avLst/>
            <a:gdLst/>
            <a:ahLst/>
            <a:cxnLst/>
            <a:rect l="l" t="t" r="r" b="b"/>
            <a:pathLst>
              <a:path w="4999355" h="919480">
                <a:moveTo>
                  <a:pt x="4845610" y="0"/>
                </a:moveTo>
                <a:lnTo>
                  <a:pt x="42881" y="0"/>
                </a:lnTo>
                <a:lnTo>
                  <a:pt x="0" y="6916"/>
                </a:lnTo>
                <a:lnTo>
                  <a:pt x="0" y="912483"/>
                </a:lnTo>
                <a:lnTo>
                  <a:pt x="42881" y="919399"/>
                </a:lnTo>
                <a:lnTo>
                  <a:pt x="4845610" y="919399"/>
                </a:lnTo>
                <a:lnTo>
                  <a:pt x="4894044" y="911587"/>
                </a:lnTo>
                <a:lnTo>
                  <a:pt x="4936109" y="889834"/>
                </a:lnTo>
                <a:lnTo>
                  <a:pt x="4969281" y="856662"/>
                </a:lnTo>
                <a:lnTo>
                  <a:pt x="4991034" y="814597"/>
                </a:lnTo>
                <a:lnTo>
                  <a:pt x="4998847" y="766163"/>
                </a:lnTo>
                <a:lnTo>
                  <a:pt x="4998847" y="153236"/>
                </a:lnTo>
                <a:lnTo>
                  <a:pt x="4991034" y="104802"/>
                </a:lnTo>
                <a:lnTo>
                  <a:pt x="4969281" y="62737"/>
                </a:lnTo>
                <a:lnTo>
                  <a:pt x="4936109" y="29565"/>
                </a:lnTo>
                <a:lnTo>
                  <a:pt x="4894044" y="7812"/>
                </a:lnTo>
                <a:lnTo>
                  <a:pt x="4845610" y="0"/>
                </a:lnTo>
                <a:close/>
              </a:path>
            </a:pathLst>
          </a:custGeom>
          <a:solidFill>
            <a:srgbClr val="547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9995" y="524763"/>
            <a:ext cx="4509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5" dirty="0"/>
              <a:t>СПАСИБО</a:t>
            </a:r>
            <a:r>
              <a:rPr spc="-114" dirty="0"/>
              <a:t> </a:t>
            </a:r>
            <a:r>
              <a:rPr spc="165" dirty="0"/>
              <a:t>ЗА</a:t>
            </a:r>
            <a:r>
              <a:rPr spc="-120" dirty="0"/>
              <a:t> </a:t>
            </a:r>
            <a:r>
              <a:rPr spc="130" dirty="0"/>
              <a:t>ВНИМАНИЕ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160000" cy="5714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365511" y="496623"/>
            <a:ext cx="3417570" cy="3816985"/>
            <a:chOff x="3365511" y="496623"/>
            <a:chExt cx="3417570" cy="3816985"/>
          </a:xfrm>
        </p:grpSpPr>
        <p:sp>
          <p:nvSpPr>
            <p:cNvPr id="4" name="object 4"/>
            <p:cNvSpPr/>
            <p:nvPr/>
          </p:nvSpPr>
          <p:spPr>
            <a:xfrm>
              <a:off x="3365511" y="496623"/>
              <a:ext cx="3417570" cy="3816985"/>
            </a:xfrm>
            <a:custGeom>
              <a:avLst/>
              <a:gdLst/>
              <a:ahLst/>
              <a:cxnLst/>
              <a:rect l="l" t="t" r="r" b="b"/>
              <a:pathLst>
                <a:path w="3417570" h="3816985">
                  <a:moveTo>
                    <a:pt x="2847682" y="0"/>
                  </a:moveTo>
                  <a:lnTo>
                    <a:pt x="569550" y="0"/>
                  </a:lnTo>
                  <a:lnTo>
                    <a:pt x="520407" y="2090"/>
                  </a:lnTo>
                  <a:lnTo>
                    <a:pt x="472425" y="8248"/>
                  </a:lnTo>
                  <a:lnTo>
                    <a:pt x="425774" y="18302"/>
                  </a:lnTo>
                  <a:lnTo>
                    <a:pt x="380627" y="32081"/>
                  </a:lnTo>
                  <a:lnTo>
                    <a:pt x="337153" y="49415"/>
                  </a:lnTo>
                  <a:lnTo>
                    <a:pt x="295524" y="70132"/>
                  </a:lnTo>
                  <a:lnTo>
                    <a:pt x="255910" y="94061"/>
                  </a:lnTo>
                  <a:lnTo>
                    <a:pt x="218483" y="121032"/>
                  </a:lnTo>
                  <a:lnTo>
                    <a:pt x="183414" y="150873"/>
                  </a:lnTo>
                  <a:lnTo>
                    <a:pt x="150873" y="183414"/>
                  </a:lnTo>
                  <a:lnTo>
                    <a:pt x="121032" y="218483"/>
                  </a:lnTo>
                  <a:lnTo>
                    <a:pt x="94061" y="255910"/>
                  </a:lnTo>
                  <a:lnTo>
                    <a:pt x="70132" y="295524"/>
                  </a:lnTo>
                  <a:lnTo>
                    <a:pt x="49415" y="337153"/>
                  </a:lnTo>
                  <a:lnTo>
                    <a:pt x="32081" y="380627"/>
                  </a:lnTo>
                  <a:lnTo>
                    <a:pt x="18302" y="425774"/>
                  </a:lnTo>
                  <a:lnTo>
                    <a:pt x="8248" y="472425"/>
                  </a:lnTo>
                  <a:lnTo>
                    <a:pt x="2090" y="520407"/>
                  </a:lnTo>
                  <a:lnTo>
                    <a:pt x="0" y="569550"/>
                  </a:lnTo>
                  <a:lnTo>
                    <a:pt x="0" y="3246956"/>
                  </a:lnTo>
                  <a:lnTo>
                    <a:pt x="2090" y="3296099"/>
                  </a:lnTo>
                  <a:lnTo>
                    <a:pt x="8248" y="3344081"/>
                  </a:lnTo>
                  <a:lnTo>
                    <a:pt x="18302" y="3390732"/>
                  </a:lnTo>
                  <a:lnTo>
                    <a:pt x="32081" y="3435879"/>
                  </a:lnTo>
                  <a:lnTo>
                    <a:pt x="49415" y="3479353"/>
                  </a:lnTo>
                  <a:lnTo>
                    <a:pt x="70132" y="3520982"/>
                  </a:lnTo>
                  <a:lnTo>
                    <a:pt x="94061" y="3560596"/>
                  </a:lnTo>
                  <a:lnTo>
                    <a:pt x="121032" y="3598023"/>
                  </a:lnTo>
                  <a:lnTo>
                    <a:pt x="150873" y="3633092"/>
                  </a:lnTo>
                  <a:lnTo>
                    <a:pt x="183414" y="3665633"/>
                  </a:lnTo>
                  <a:lnTo>
                    <a:pt x="218483" y="3695474"/>
                  </a:lnTo>
                  <a:lnTo>
                    <a:pt x="255910" y="3722445"/>
                  </a:lnTo>
                  <a:lnTo>
                    <a:pt x="295524" y="3746375"/>
                  </a:lnTo>
                  <a:lnTo>
                    <a:pt x="337153" y="3767092"/>
                  </a:lnTo>
                  <a:lnTo>
                    <a:pt x="380627" y="3784425"/>
                  </a:lnTo>
                  <a:lnTo>
                    <a:pt x="425774" y="3798205"/>
                  </a:lnTo>
                  <a:lnTo>
                    <a:pt x="472425" y="3808259"/>
                  </a:lnTo>
                  <a:lnTo>
                    <a:pt x="520407" y="3814416"/>
                  </a:lnTo>
                  <a:lnTo>
                    <a:pt x="569550" y="3816507"/>
                  </a:lnTo>
                  <a:lnTo>
                    <a:pt x="2847682" y="3816507"/>
                  </a:lnTo>
                  <a:lnTo>
                    <a:pt x="2896825" y="3814416"/>
                  </a:lnTo>
                  <a:lnTo>
                    <a:pt x="2944807" y="3808259"/>
                  </a:lnTo>
                  <a:lnTo>
                    <a:pt x="2991458" y="3798205"/>
                  </a:lnTo>
                  <a:lnTo>
                    <a:pt x="3036605" y="3784425"/>
                  </a:lnTo>
                  <a:lnTo>
                    <a:pt x="3080079" y="3767092"/>
                  </a:lnTo>
                  <a:lnTo>
                    <a:pt x="3121708" y="3746375"/>
                  </a:lnTo>
                  <a:lnTo>
                    <a:pt x="3161322" y="3722445"/>
                  </a:lnTo>
                  <a:lnTo>
                    <a:pt x="3198749" y="3695474"/>
                  </a:lnTo>
                  <a:lnTo>
                    <a:pt x="3233818" y="3665633"/>
                  </a:lnTo>
                  <a:lnTo>
                    <a:pt x="3266359" y="3633092"/>
                  </a:lnTo>
                  <a:lnTo>
                    <a:pt x="3296200" y="3598023"/>
                  </a:lnTo>
                  <a:lnTo>
                    <a:pt x="3323171" y="3560596"/>
                  </a:lnTo>
                  <a:lnTo>
                    <a:pt x="3347100" y="3520982"/>
                  </a:lnTo>
                  <a:lnTo>
                    <a:pt x="3367817" y="3479353"/>
                  </a:lnTo>
                  <a:lnTo>
                    <a:pt x="3385151" y="3435879"/>
                  </a:lnTo>
                  <a:lnTo>
                    <a:pt x="3398930" y="3390732"/>
                  </a:lnTo>
                  <a:lnTo>
                    <a:pt x="3408985" y="3344081"/>
                  </a:lnTo>
                  <a:lnTo>
                    <a:pt x="3415142" y="3296099"/>
                  </a:lnTo>
                  <a:lnTo>
                    <a:pt x="3417233" y="3246956"/>
                  </a:lnTo>
                  <a:lnTo>
                    <a:pt x="3417233" y="569550"/>
                  </a:lnTo>
                  <a:lnTo>
                    <a:pt x="3415142" y="520407"/>
                  </a:lnTo>
                  <a:lnTo>
                    <a:pt x="3408985" y="472425"/>
                  </a:lnTo>
                  <a:lnTo>
                    <a:pt x="3398930" y="425774"/>
                  </a:lnTo>
                  <a:lnTo>
                    <a:pt x="3385151" y="380627"/>
                  </a:lnTo>
                  <a:lnTo>
                    <a:pt x="3367817" y="337153"/>
                  </a:lnTo>
                  <a:lnTo>
                    <a:pt x="3347100" y="295524"/>
                  </a:lnTo>
                  <a:lnTo>
                    <a:pt x="3323171" y="255910"/>
                  </a:lnTo>
                  <a:lnTo>
                    <a:pt x="3296200" y="218483"/>
                  </a:lnTo>
                  <a:lnTo>
                    <a:pt x="3266359" y="183414"/>
                  </a:lnTo>
                  <a:lnTo>
                    <a:pt x="3233818" y="150873"/>
                  </a:lnTo>
                  <a:lnTo>
                    <a:pt x="3198749" y="121032"/>
                  </a:lnTo>
                  <a:lnTo>
                    <a:pt x="3161322" y="94061"/>
                  </a:lnTo>
                  <a:lnTo>
                    <a:pt x="3121708" y="70132"/>
                  </a:lnTo>
                  <a:lnTo>
                    <a:pt x="3080079" y="49415"/>
                  </a:lnTo>
                  <a:lnTo>
                    <a:pt x="3036605" y="32081"/>
                  </a:lnTo>
                  <a:lnTo>
                    <a:pt x="2991458" y="18302"/>
                  </a:lnTo>
                  <a:lnTo>
                    <a:pt x="2944807" y="8248"/>
                  </a:lnTo>
                  <a:lnTo>
                    <a:pt x="2896825" y="2090"/>
                  </a:lnTo>
                  <a:lnTo>
                    <a:pt x="28476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9667" y="496623"/>
              <a:ext cx="2788919" cy="312370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653251" y="3626611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3C8651"/>
                </a:solidFill>
                <a:latin typeface="Trebuchet MS"/>
                <a:cs typeface="Trebuchet MS"/>
              </a:rPr>
              <a:t>https://t.me/rddm_official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29883" y="4709221"/>
            <a:ext cx="5657215" cy="455930"/>
            <a:chOff x="2529883" y="4709221"/>
            <a:chExt cx="5657215" cy="455930"/>
          </a:xfrm>
        </p:grpSpPr>
        <p:sp>
          <p:nvSpPr>
            <p:cNvPr id="8" name="object 8"/>
            <p:cNvSpPr/>
            <p:nvPr/>
          </p:nvSpPr>
          <p:spPr>
            <a:xfrm>
              <a:off x="2536233" y="4715571"/>
              <a:ext cx="5644515" cy="443230"/>
            </a:xfrm>
            <a:custGeom>
              <a:avLst/>
              <a:gdLst/>
              <a:ahLst/>
              <a:cxnLst/>
              <a:rect l="l" t="t" r="r" b="b"/>
              <a:pathLst>
                <a:path w="5644515" h="443229">
                  <a:moveTo>
                    <a:pt x="5570715" y="0"/>
                  </a:moveTo>
                  <a:lnTo>
                    <a:pt x="73778" y="0"/>
                  </a:lnTo>
                  <a:lnTo>
                    <a:pt x="45060" y="5797"/>
                  </a:lnTo>
                  <a:lnTo>
                    <a:pt x="21609" y="21609"/>
                  </a:lnTo>
                  <a:lnTo>
                    <a:pt x="5797" y="45060"/>
                  </a:lnTo>
                  <a:lnTo>
                    <a:pt x="0" y="73778"/>
                  </a:lnTo>
                  <a:lnTo>
                    <a:pt x="0" y="368894"/>
                  </a:lnTo>
                  <a:lnTo>
                    <a:pt x="5797" y="397613"/>
                  </a:lnTo>
                  <a:lnTo>
                    <a:pt x="21609" y="421064"/>
                  </a:lnTo>
                  <a:lnTo>
                    <a:pt x="45060" y="436876"/>
                  </a:lnTo>
                  <a:lnTo>
                    <a:pt x="73778" y="442673"/>
                  </a:lnTo>
                  <a:lnTo>
                    <a:pt x="5570715" y="442673"/>
                  </a:lnTo>
                  <a:lnTo>
                    <a:pt x="5599433" y="436876"/>
                  </a:lnTo>
                  <a:lnTo>
                    <a:pt x="5622884" y="421064"/>
                  </a:lnTo>
                  <a:lnTo>
                    <a:pt x="5638695" y="397613"/>
                  </a:lnTo>
                  <a:lnTo>
                    <a:pt x="5644493" y="368894"/>
                  </a:lnTo>
                  <a:lnTo>
                    <a:pt x="5644493" y="73778"/>
                  </a:lnTo>
                  <a:lnTo>
                    <a:pt x="5638695" y="45060"/>
                  </a:lnTo>
                  <a:lnTo>
                    <a:pt x="5622884" y="21609"/>
                  </a:lnTo>
                  <a:lnTo>
                    <a:pt x="5599433" y="5797"/>
                  </a:lnTo>
                  <a:lnTo>
                    <a:pt x="55707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36233" y="4715571"/>
              <a:ext cx="5644515" cy="443230"/>
            </a:xfrm>
            <a:custGeom>
              <a:avLst/>
              <a:gdLst/>
              <a:ahLst/>
              <a:cxnLst/>
              <a:rect l="l" t="t" r="r" b="b"/>
              <a:pathLst>
                <a:path w="5644515" h="443229">
                  <a:moveTo>
                    <a:pt x="0" y="73779"/>
                  </a:moveTo>
                  <a:lnTo>
                    <a:pt x="5797" y="45060"/>
                  </a:lnTo>
                  <a:lnTo>
                    <a:pt x="21609" y="21609"/>
                  </a:lnTo>
                  <a:lnTo>
                    <a:pt x="45060" y="5797"/>
                  </a:lnTo>
                  <a:lnTo>
                    <a:pt x="73778" y="0"/>
                  </a:lnTo>
                  <a:lnTo>
                    <a:pt x="5570715" y="0"/>
                  </a:lnTo>
                  <a:lnTo>
                    <a:pt x="5599433" y="5797"/>
                  </a:lnTo>
                  <a:lnTo>
                    <a:pt x="5622884" y="21609"/>
                  </a:lnTo>
                  <a:lnTo>
                    <a:pt x="5638696" y="45060"/>
                  </a:lnTo>
                  <a:lnTo>
                    <a:pt x="5644494" y="73779"/>
                  </a:lnTo>
                  <a:lnTo>
                    <a:pt x="5644494" y="368895"/>
                  </a:lnTo>
                  <a:lnTo>
                    <a:pt x="5638696" y="397613"/>
                  </a:lnTo>
                  <a:lnTo>
                    <a:pt x="5622884" y="421064"/>
                  </a:lnTo>
                  <a:lnTo>
                    <a:pt x="5599433" y="436876"/>
                  </a:lnTo>
                  <a:lnTo>
                    <a:pt x="5570715" y="442674"/>
                  </a:lnTo>
                  <a:lnTo>
                    <a:pt x="73778" y="442674"/>
                  </a:lnTo>
                  <a:lnTo>
                    <a:pt x="45060" y="436876"/>
                  </a:lnTo>
                  <a:lnTo>
                    <a:pt x="21609" y="421064"/>
                  </a:lnTo>
                  <a:lnTo>
                    <a:pt x="5797" y="397613"/>
                  </a:lnTo>
                  <a:lnTo>
                    <a:pt x="0" y="368895"/>
                  </a:lnTo>
                  <a:lnTo>
                    <a:pt x="0" y="73779"/>
                  </a:lnTo>
                  <a:close/>
                </a:path>
              </a:pathLst>
            </a:custGeom>
            <a:ln w="12700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636583" y="4744211"/>
            <a:ext cx="54324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1A0"/>
                </a:solidFill>
                <a:latin typeface="Trebuchet MS"/>
                <a:cs typeface="Trebuchet MS"/>
              </a:rPr>
              <a:t>Официальная</a:t>
            </a:r>
            <a:r>
              <a:rPr sz="2000" b="1" spc="10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2000" b="1" spc="-95" dirty="0">
                <a:solidFill>
                  <a:srgbClr val="0031A0"/>
                </a:solidFill>
                <a:latin typeface="Trebuchet MS"/>
                <a:cs typeface="Trebuchet MS"/>
              </a:rPr>
              <a:t>эл.</a:t>
            </a:r>
            <a:r>
              <a:rPr sz="2000" b="1" spc="1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2000" b="1" spc="-35" dirty="0">
                <a:solidFill>
                  <a:srgbClr val="0031A0"/>
                </a:solidFill>
                <a:latin typeface="Trebuchet MS"/>
                <a:cs typeface="Trebuchet MS"/>
              </a:rPr>
              <a:t>почта:</a:t>
            </a:r>
            <a:r>
              <a:rPr sz="2000" b="1" spc="5" dirty="0">
                <a:solidFill>
                  <a:srgbClr val="0031A0"/>
                </a:solidFill>
                <a:latin typeface="Trebuchet MS"/>
                <a:cs typeface="Trebuchet MS"/>
              </a:rPr>
              <a:t> </a:t>
            </a:r>
            <a:r>
              <a:rPr sz="2000" b="1" spc="-45" dirty="0">
                <a:solidFill>
                  <a:srgbClr val="0031A0"/>
                </a:solidFill>
                <a:latin typeface="Trebuchet MS"/>
                <a:cs typeface="Trebuchet MS"/>
                <a:hlinkClick r:id="rId4"/>
              </a:rPr>
              <a:t>rddm-</a:t>
            </a:r>
            <a:r>
              <a:rPr sz="2000" b="1" spc="-10" dirty="0">
                <a:solidFill>
                  <a:srgbClr val="0031A0"/>
                </a:solidFill>
                <a:latin typeface="Trebuchet MS"/>
                <a:cs typeface="Trebuchet MS"/>
                <a:hlinkClick r:id="rId4"/>
              </a:rPr>
              <a:t>22@yandex.ru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742766" y="496623"/>
            <a:ext cx="3417570" cy="3816985"/>
            <a:chOff x="6742766" y="496623"/>
            <a:chExt cx="3417570" cy="3816985"/>
          </a:xfrm>
        </p:grpSpPr>
        <p:sp>
          <p:nvSpPr>
            <p:cNvPr id="12" name="object 12"/>
            <p:cNvSpPr/>
            <p:nvPr/>
          </p:nvSpPr>
          <p:spPr>
            <a:xfrm>
              <a:off x="6742766" y="496623"/>
              <a:ext cx="3417570" cy="3816985"/>
            </a:xfrm>
            <a:custGeom>
              <a:avLst/>
              <a:gdLst/>
              <a:ahLst/>
              <a:cxnLst/>
              <a:rect l="l" t="t" r="r" b="b"/>
              <a:pathLst>
                <a:path w="3417570" h="3816985">
                  <a:moveTo>
                    <a:pt x="2847682" y="0"/>
                  </a:moveTo>
                  <a:lnTo>
                    <a:pt x="569550" y="0"/>
                  </a:lnTo>
                  <a:lnTo>
                    <a:pt x="520407" y="2090"/>
                  </a:lnTo>
                  <a:lnTo>
                    <a:pt x="472425" y="8248"/>
                  </a:lnTo>
                  <a:lnTo>
                    <a:pt x="425774" y="18302"/>
                  </a:lnTo>
                  <a:lnTo>
                    <a:pt x="380627" y="32081"/>
                  </a:lnTo>
                  <a:lnTo>
                    <a:pt x="337153" y="49415"/>
                  </a:lnTo>
                  <a:lnTo>
                    <a:pt x="295524" y="70132"/>
                  </a:lnTo>
                  <a:lnTo>
                    <a:pt x="255910" y="94061"/>
                  </a:lnTo>
                  <a:lnTo>
                    <a:pt x="218483" y="121032"/>
                  </a:lnTo>
                  <a:lnTo>
                    <a:pt x="183414" y="150873"/>
                  </a:lnTo>
                  <a:lnTo>
                    <a:pt x="150873" y="183414"/>
                  </a:lnTo>
                  <a:lnTo>
                    <a:pt x="121032" y="218483"/>
                  </a:lnTo>
                  <a:lnTo>
                    <a:pt x="94061" y="255910"/>
                  </a:lnTo>
                  <a:lnTo>
                    <a:pt x="70132" y="295524"/>
                  </a:lnTo>
                  <a:lnTo>
                    <a:pt x="49415" y="337153"/>
                  </a:lnTo>
                  <a:lnTo>
                    <a:pt x="32081" y="380627"/>
                  </a:lnTo>
                  <a:lnTo>
                    <a:pt x="18302" y="425774"/>
                  </a:lnTo>
                  <a:lnTo>
                    <a:pt x="8248" y="472425"/>
                  </a:lnTo>
                  <a:lnTo>
                    <a:pt x="2090" y="520407"/>
                  </a:lnTo>
                  <a:lnTo>
                    <a:pt x="0" y="569550"/>
                  </a:lnTo>
                  <a:lnTo>
                    <a:pt x="0" y="3246956"/>
                  </a:lnTo>
                  <a:lnTo>
                    <a:pt x="2090" y="3296099"/>
                  </a:lnTo>
                  <a:lnTo>
                    <a:pt x="8248" y="3344081"/>
                  </a:lnTo>
                  <a:lnTo>
                    <a:pt x="18302" y="3390732"/>
                  </a:lnTo>
                  <a:lnTo>
                    <a:pt x="32081" y="3435879"/>
                  </a:lnTo>
                  <a:lnTo>
                    <a:pt x="49415" y="3479353"/>
                  </a:lnTo>
                  <a:lnTo>
                    <a:pt x="70132" y="3520982"/>
                  </a:lnTo>
                  <a:lnTo>
                    <a:pt x="94061" y="3560596"/>
                  </a:lnTo>
                  <a:lnTo>
                    <a:pt x="121032" y="3598023"/>
                  </a:lnTo>
                  <a:lnTo>
                    <a:pt x="150873" y="3633092"/>
                  </a:lnTo>
                  <a:lnTo>
                    <a:pt x="183414" y="3665633"/>
                  </a:lnTo>
                  <a:lnTo>
                    <a:pt x="218483" y="3695474"/>
                  </a:lnTo>
                  <a:lnTo>
                    <a:pt x="255910" y="3722445"/>
                  </a:lnTo>
                  <a:lnTo>
                    <a:pt x="295524" y="3746375"/>
                  </a:lnTo>
                  <a:lnTo>
                    <a:pt x="337153" y="3767092"/>
                  </a:lnTo>
                  <a:lnTo>
                    <a:pt x="380627" y="3784425"/>
                  </a:lnTo>
                  <a:lnTo>
                    <a:pt x="425774" y="3798205"/>
                  </a:lnTo>
                  <a:lnTo>
                    <a:pt x="472425" y="3808259"/>
                  </a:lnTo>
                  <a:lnTo>
                    <a:pt x="520407" y="3814416"/>
                  </a:lnTo>
                  <a:lnTo>
                    <a:pt x="569550" y="3816507"/>
                  </a:lnTo>
                  <a:lnTo>
                    <a:pt x="2847682" y="3816507"/>
                  </a:lnTo>
                  <a:lnTo>
                    <a:pt x="2896825" y="3814416"/>
                  </a:lnTo>
                  <a:lnTo>
                    <a:pt x="2944807" y="3808259"/>
                  </a:lnTo>
                  <a:lnTo>
                    <a:pt x="2991458" y="3798205"/>
                  </a:lnTo>
                  <a:lnTo>
                    <a:pt x="3036605" y="3784425"/>
                  </a:lnTo>
                  <a:lnTo>
                    <a:pt x="3080079" y="3767092"/>
                  </a:lnTo>
                  <a:lnTo>
                    <a:pt x="3121708" y="3746375"/>
                  </a:lnTo>
                  <a:lnTo>
                    <a:pt x="3161322" y="3722445"/>
                  </a:lnTo>
                  <a:lnTo>
                    <a:pt x="3198749" y="3695474"/>
                  </a:lnTo>
                  <a:lnTo>
                    <a:pt x="3233818" y="3665633"/>
                  </a:lnTo>
                  <a:lnTo>
                    <a:pt x="3266359" y="3633092"/>
                  </a:lnTo>
                  <a:lnTo>
                    <a:pt x="3296200" y="3598023"/>
                  </a:lnTo>
                  <a:lnTo>
                    <a:pt x="3323171" y="3560596"/>
                  </a:lnTo>
                  <a:lnTo>
                    <a:pt x="3347100" y="3520982"/>
                  </a:lnTo>
                  <a:lnTo>
                    <a:pt x="3367817" y="3479353"/>
                  </a:lnTo>
                  <a:lnTo>
                    <a:pt x="3385151" y="3435879"/>
                  </a:lnTo>
                  <a:lnTo>
                    <a:pt x="3398930" y="3390732"/>
                  </a:lnTo>
                  <a:lnTo>
                    <a:pt x="3408985" y="3344081"/>
                  </a:lnTo>
                  <a:lnTo>
                    <a:pt x="3415142" y="3296099"/>
                  </a:lnTo>
                  <a:lnTo>
                    <a:pt x="3417233" y="3246956"/>
                  </a:lnTo>
                  <a:lnTo>
                    <a:pt x="3417233" y="569550"/>
                  </a:lnTo>
                  <a:lnTo>
                    <a:pt x="3415142" y="520407"/>
                  </a:lnTo>
                  <a:lnTo>
                    <a:pt x="3408985" y="472425"/>
                  </a:lnTo>
                  <a:lnTo>
                    <a:pt x="3398930" y="425774"/>
                  </a:lnTo>
                  <a:lnTo>
                    <a:pt x="3385151" y="380627"/>
                  </a:lnTo>
                  <a:lnTo>
                    <a:pt x="3367817" y="337153"/>
                  </a:lnTo>
                  <a:lnTo>
                    <a:pt x="3347100" y="295524"/>
                  </a:lnTo>
                  <a:lnTo>
                    <a:pt x="3323171" y="255910"/>
                  </a:lnTo>
                  <a:lnTo>
                    <a:pt x="3296200" y="218483"/>
                  </a:lnTo>
                  <a:lnTo>
                    <a:pt x="3266359" y="183414"/>
                  </a:lnTo>
                  <a:lnTo>
                    <a:pt x="3233818" y="150873"/>
                  </a:lnTo>
                  <a:lnTo>
                    <a:pt x="3198749" y="121032"/>
                  </a:lnTo>
                  <a:lnTo>
                    <a:pt x="3161322" y="94061"/>
                  </a:lnTo>
                  <a:lnTo>
                    <a:pt x="3121708" y="70132"/>
                  </a:lnTo>
                  <a:lnTo>
                    <a:pt x="3080079" y="49415"/>
                  </a:lnTo>
                  <a:lnTo>
                    <a:pt x="3036605" y="32081"/>
                  </a:lnTo>
                  <a:lnTo>
                    <a:pt x="2991458" y="18302"/>
                  </a:lnTo>
                  <a:lnTo>
                    <a:pt x="2944807" y="8248"/>
                  </a:lnTo>
                  <a:lnTo>
                    <a:pt x="2896825" y="2090"/>
                  </a:lnTo>
                  <a:lnTo>
                    <a:pt x="28476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1971" y="899063"/>
              <a:ext cx="2318821" cy="231882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880654" y="3626611"/>
            <a:ext cx="3020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Trebuchet MS"/>
                <a:cs typeface="Trebuchet MS"/>
              </a:rPr>
              <a:t>https://vk.com/rddm_oﬃcial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496623"/>
            <a:ext cx="3405504" cy="3816985"/>
            <a:chOff x="0" y="496623"/>
            <a:chExt cx="3405504" cy="3816985"/>
          </a:xfrm>
        </p:grpSpPr>
        <p:sp>
          <p:nvSpPr>
            <p:cNvPr id="16" name="object 16"/>
            <p:cNvSpPr/>
            <p:nvPr/>
          </p:nvSpPr>
          <p:spPr>
            <a:xfrm>
              <a:off x="0" y="496623"/>
              <a:ext cx="3405504" cy="3816985"/>
            </a:xfrm>
            <a:custGeom>
              <a:avLst/>
              <a:gdLst/>
              <a:ahLst/>
              <a:cxnLst/>
              <a:rect l="l" t="t" r="r" b="b"/>
              <a:pathLst>
                <a:path w="3405504" h="3816985">
                  <a:moveTo>
                    <a:pt x="2835939" y="0"/>
                  </a:moveTo>
                  <a:lnTo>
                    <a:pt x="557806" y="0"/>
                  </a:lnTo>
                  <a:lnTo>
                    <a:pt x="508663" y="2090"/>
                  </a:lnTo>
                  <a:lnTo>
                    <a:pt x="460681" y="8248"/>
                  </a:lnTo>
                  <a:lnTo>
                    <a:pt x="414031" y="18302"/>
                  </a:lnTo>
                  <a:lnTo>
                    <a:pt x="368883" y="32081"/>
                  </a:lnTo>
                  <a:lnTo>
                    <a:pt x="325409" y="49415"/>
                  </a:lnTo>
                  <a:lnTo>
                    <a:pt x="283780" y="70132"/>
                  </a:lnTo>
                  <a:lnTo>
                    <a:pt x="244167" y="94061"/>
                  </a:lnTo>
                  <a:lnTo>
                    <a:pt x="206740" y="121032"/>
                  </a:lnTo>
                  <a:lnTo>
                    <a:pt x="171670" y="150873"/>
                  </a:lnTo>
                  <a:lnTo>
                    <a:pt x="139129" y="183414"/>
                  </a:lnTo>
                  <a:lnTo>
                    <a:pt x="109288" y="218483"/>
                  </a:lnTo>
                  <a:lnTo>
                    <a:pt x="82317" y="255910"/>
                  </a:lnTo>
                  <a:lnTo>
                    <a:pt x="58388" y="295524"/>
                  </a:lnTo>
                  <a:lnTo>
                    <a:pt x="37671" y="337153"/>
                  </a:lnTo>
                  <a:lnTo>
                    <a:pt x="20337" y="380627"/>
                  </a:lnTo>
                  <a:lnTo>
                    <a:pt x="6558" y="425774"/>
                  </a:lnTo>
                  <a:lnTo>
                    <a:pt x="0" y="456205"/>
                  </a:lnTo>
                  <a:lnTo>
                    <a:pt x="0" y="3360301"/>
                  </a:lnTo>
                  <a:lnTo>
                    <a:pt x="20337" y="3435879"/>
                  </a:lnTo>
                  <a:lnTo>
                    <a:pt x="37671" y="3479353"/>
                  </a:lnTo>
                  <a:lnTo>
                    <a:pt x="58388" y="3520982"/>
                  </a:lnTo>
                  <a:lnTo>
                    <a:pt x="82317" y="3560596"/>
                  </a:lnTo>
                  <a:lnTo>
                    <a:pt x="109288" y="3598023"/>
                  </a:lnTo>
                  <a:lnTo>
                    <a:pt x="139129" y="3633092"/>
                  </a:lnTo>
                  <a:lnTo>
                    <a:pt x="171670" y="3665633"/>
                  </a:lnTo>
                  <a:lnTo>
                    <a:pt x="206740" y="3695474"/>
                  </a:lnTo>
                  <a:lnTo>
                    <a:pt x="244167" y="3722445"/>
                  </a:lnTo>
                  <a:lnTo>
                    <a:pt x="283780" y="3746375"/>
                  </a:lnTo>
                  <a:lnTo>
                    <a:pt x="325409" y="3767092"/>
                  </a:lnTo>
                  <a:lnTo>
                    <a:pt x="368883" y="3784425"/>
                  </a:lnTo>
                  <a:lnTo>
                    <a:pt x="414031" y="3798205"/>
                  </a:lnTo>
                  <a:lnTo>
                    <a:pt x="460681" y="3808259"/>
                  </a:lnTo>
                  <a:lnTo>
                    <a:pt x="508663" y="3814416"/>
                  </a:lnTo>
                  <a:lnTo>
                    <a:pt x="557806" y="3816507"/>
                  </a:lnTo>
                  <a:lnTo>
                    <a:pt x="2835939" y="3816507"/>
                  </a:lnTo>
                  <a:lnTo>
                    <a:pt x="2885082" y="3814416"/>
                  </a:lnTo>
                  <a:lnTo>
                    <a:pt x="2933064" y="3808259"/>
                  </a:lnTo>
                  <a:lnTo>
                    <a:pt x="2979714" y="3798205"/>
                  </a:lnTo>
                  <a:lnTo>
                    <a:pt x="3024862" y="3784425"/>
                  </a:lnTo>
                  <a:lnTo>
                    <a:pt x="3068335" y="3767092"/>
                  </a:lnTo>
                  <a:lnTo>
                    <a:pt x="3109965" y="3746375"/>
                  </a:lnTo>
                  <a:lnTo>
                    <a:pt x="3149578" y="3722445"/>
                  </a:lnTo>
                  <a:lnTo>
                    <a:pt x="3187005" y="3695474"/>
                  </a:lnTo>
                  <a:lnTo>
                    <a:pt x="3222074" y="3665633"/>
                  </a:lnTo>
                  <a:lnTo>
                    <a:pt x="3254615" y="3633092"/>
                  </a:lnTo>
                  <a:lnTo>
                    <a:pt x="3284457" y="3598023"/>
                  </a:lnTo>
                  <a:lnTo>
                    <a:pt x="3311427" y="3560596"/>
                  </a:lnTo>
                  <a:lnTo>
                    <a:pt x="3335357" y="3520982"/>
                  </a:lnTo>
                  <a:lnTo>
                    <a:pt x="3356074" y="3479353"/>
                  </a:lnTo>
                  <a:lnTo>
                    <a:pt x="3373407" y="3435879"/>
                  </a:lnTo>
                  <a:lnTo>
                    <a:pt x="3387187" y="3390732"/>
                  </a:lnTo>
                  <a:lnTo>
                    <a:pt x="3397241" y="3344081"/>
                  </a:lnTo>
                  <a:lnTo>
                    <a:pt x="3403399" y="3296099"/>
                  </a:lnTo>
                  <a:lnTo>
                    <a:pt x="3405489" y="3246956"/>
                  </a:lnTo>
                  <a:lnTo>
                    <a:pt x="3405489" y="569550"/>
                  </a:lnTo>
                  <a:lnTo>
                    <a:pt x="3403399" y="520407"/>
                  </a:lnTo>
                  <a:lnTo>
                    <a:pt x="3397241" y="472425"/>
                  </a:lnTo>
                  <a:lnTo>
                    <a:pt x="3387187" y="425774"/>
                  </a:lnTo>
                  <a:lnTo>
                    <a:pt x="3373407" y="380627"/>
                  </a:lnTo>
                  <a:lnTo>
                    <a:pt x="3356074" y="337153"/>
                  </a:lnTo>
                  <a:lnTo>
                    <a:pt x="3335357" y="295524"/>
                  </a:lnTo>
                  <a:lnTo>
                    <a:pt x="3311427" y="255910"/>
                  </a:lnTo>
                  <a:lnTo>
                    <a:pt x="3284457" y="218483"/>
                  </a:lnTo>
                  <a:lnTo>
                    <a:pt x="3254615" y="183414"/>
                  </a:lnTo>
                  <a:lnTo>
                    <a:pt x="3222074" y="150873"/>
                  </a:lnTo>
                  <a:lnTo>
                    <a:pt x="3187005" y="121032"/>
                  </a:lnTo>
                  <a:lnTo>
                    <a:pt x="3149578" y="94061"/>
                  </a:lnTo>
                  <a:lnTo>
                    <a:pt x="3109965" y="70132"/>
                  </a:lnTo>
                  <a:lnTo>
                    <a:pt x="3068335" y="49415"/>
                  </a:lnTo>
                  <a:lnTo>
                    <a:pt x="3024862" y="32081"/>
                  </a:lnTo>
                  <a:lnTo>
                    <a:pt x="2979714" y="18302"/>
                  </a:lnTo>
                  <a:lnTo>
                    <a:pt x="2933064" y="8248"/>
                  </a:lnTo>
                  <a:lnTo>
                    <a:pt x="2885082" y="2090"/>
                  </a:lnTo>
                  <a:lnTo>
                    <a:pt x="2835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003" y="863271"/>
              <a:ext cx="2447321" cy="2390407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91867" y="3626611"/>
            <a:ext cx="2955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rebuchet MS"/>
                <a:cs typeface="Trebuchet MS"/>
              </a:rPr>
              <a:t>https://будьвдвижении.рф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1A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2427</TotalTime>
  <Words>283</Words>
  <Application>Microsoft Office PowerPoint</Application>
  <PresentationFormat>Произвольный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 MT</vt:lpstr>
      <vt:lpstr>Cambria</vt:lpstr>
      <vt:lpstr>Trebuchet MS</vt:lpstr>
      <vt:lpstr>Verdana</vt:lpstr>
      <vt:lpstr>Office Theme</vt:lpstr>
      <vt:lpstr>Муниципальное  бюджетное общеобразовательное учреждение  «Средняя общеобразовательная школа № 7 г.Азнакаево»  Азнакаевского муниципального района Республики Татарстан </vt:lpstr>
      <vt:lpstr>Презентация PowerPoint</vt:lpstr>
      <vt:lpstr>ЧТО ТАКОЕ РДДМ?</vt:lpstr>
      <vt:lpstr>Цель и задачи Движения</vt:lpstr>
      <vt:lpstr>Структура Движения</vt:lpstr>
      <vt:lpstr>СПАСИБО ЗА ВНИМАНИЕ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ICL</dc:creator>
  <cp:lastModifiedBy>Azat</cp:lastModifiedBy>
  <cp:revision>12</cp:revision>
  <dcterms:created xsi:type="dcterms:W3CDTF">2023-10-31T08:51:12Z</dcterms:created>
  <dcterms:modified xsi:type="dcterms:W3CDTF">2026-01-18T20:57:02Z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2022-09-15T00:00:00Z</vt:filetime>
  </property>
  <property fmtid="{D5CDD505-2E9C-101B-9397-08002B2CF9AE}" pid="3" name="LastSaved">
    <vt:filetime>2023-10-31T00:00:00Z</vt:filetime>
  </property>
  <property fmtid="{D5CDD505-2E9C-101B-9397-08002B2CF9AE}" pid="4" name="Producer">
    <vt:lpwstr>macOS Версия 10.15.6 (Выпуск 19G73) Quartz PDFContext</vt:lpwstr>
  </property>
</Properties>
</file>